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3.xml" ContentType="application/vnd.openxmlformats-officedocument.theme+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media/image85.jpg" ContentType="image/jpg"/>
  <Override PartName="/ppt/media/image91.jpg" ContentType="image/jpg"/>
  <Override PartName="/ppt/media/image93.jpg" ContentType="image/jpg"/>
  <Override PartName="/ppt/media/image94.jpg" ContentType="image/jpg"/>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5" r:id="rId2"/>
    <p:sldMasterId id="2147483687" r:id="rId3"/>
    <p:sldMasterId id="2147483727" r:id="rId4"/>
  </p:sldMasterIdLst>
  <p:notesMasterIdLst>
    <p:notesMasterId r:id="rId32"/>
  </p:notesMasterIdLst>
  <p:sldIdLst>
    <p:sldId id="2076137761" r:id="rId5"/>
    <p:sldId id="2076137762" r:id="rId6"/>
    <p:sldId id="2076137763" r:id="rId7"/>
    <p:sldId id="259" r:id="rId8"/>
    <p:sldId id="2076136817" r:id="rId9"/>
    <p:sldId id="1416" r:id="rId10"/>
    <p:sldId id="11671" r:id="rId11"/>
    <p:sldId id="11685" r:id="rId12"/>
    <p:sldId id="2076137498" r:id="rId13"/>
    <p:sldId id="2076136521" r:id="rId14"/>
    <p:sldId id="10549" r:id="rId15"/>
    <p:sldId id="1882" r:id="rId16"/>
    <p:sldId id="4531" r:id="rId17"/>
    <p:sldId id="1722" r:id="rId18"/>
    <p:sldId id="2076137770" r:id="rId19"/>
    <p:sldId id="266" r:id="rId20"/>
    <p:sldId id="267" r:id="rId21"/>
    <p:sldId id="268" r:id="rId22"/>
    <p:sldId id="269" r:id="rId23"/>
    <p:sldId id="270" r:id="rId24"/>
    <p:sldId id="272" r:id="rId25"/>
    <p:sldId id="273" r:id="rId26"/>
    <p:sldId id="274" r:id="rId27"/>
    <p:sldId id="11695" r:id="rId28"/>
    <p:sldId id="11696" r:id="rId29"/>
    <p:sldId id="2076137769" r:id="rId30"/>
    <p:sldId id="2076137531"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242" autoAdjust="0"/>
    <p:restoredTop sz="89382" autoAdjust="0"/>
  </p:normalViewPr>
  <p:slideViewPr>
    <p:cSldViewPr snapToGrid="0">
      <p:cViewPr varScale="1">
        <p:scale>
          <a:sx n="57" d="100"/>
          <a:sy n="57" d="100"/>
        </p:scale>
        <p:origin x="900" y="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slideMaster" Target="slideMasters/slideMaster3.xml"/><Relationship Id="rId21" Type="http://schemas.openxmlformats.org/officeDocument/2006/relationships/slide" Target="slides/slide17.xml"/><Relationship Id="rId34"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oleObject" Target="file:///C:\Users\rycu\Downloads\nProdAppInstance%20by%20ts%20and%20appType.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standard"/>
        <c:varyColors val="0"/>
        <c:ser>
          <c:idx val="0"/>
          <c:order val="0"/>
          <c:tx>
            <c:strRef>
              <c:f>Sheet1!$C$3</c:f>
              <c:strCache>
                <c:ptCount val="1"/>
                <c:pt idx="0">
                  <c:v>Sum of nProdAppInstance</c:v>
                </c:pt>
              </c:strCache>
            </c:strRef>
          </c:tx>
          <c:spPr>
            <a:solidFill>
              <a:srgbClr val="D59DFF"/>
            </a:solidFill>
            <a:ln>
              <a:solidFill>
                <a:srgbClr val="7030A0"/>
              </a:solidFill>
            </a:ln>
            <a:effectLst/>
          </c:spPr>
          <c:cat>
            <c:multiLvlStrRef>
              <c:f>Sheet1!$A$4:$B$1301</c:f>
              <c:multiLvlStrCache>
                <c:ptCount val="1029"/>
                <c:lvl>
                  <c:pt idx="0">
                    <c:v>Canvas App</c:v>
                  </c:pt>
                  <c:pt idx="1">
                    <c:v>Canvas App</c:v>
                  </c:pt>
                  <c:pt idx="2">
                    <c:v>Canvas App</c:v>
                  </c:pt>
                  <c:pt idx="3">
                    <c:v>Canvas App</c:v>
                  </c:pt>
                  <c:pt idx="4">
                    <c:v>Canvas App</c:v>
                  </c:pt>
                  <c:pt idx="5">
                    <c:v>Canvas App</c:v>
                  </c:pt>
                  <c:pt idx="6">
                    <c:v>Canvas App</c:v>
                  </c:pt>
                  <c:pt idx="7">
                    <c:v>Canvas App</c:v>
                  </c:pt>
                  <c:pt idx="8">
                    <c:v>Canvas App</c:v>
                  </c:pt>
                  <c:pt idx="9">
                    <c:v>Canvas App</c:v>
                  </c:pt>
                  <c:pt idx="10">
                    <c:v>Canvas App</c:v>
                  </c:pt>
                  <c:pt idx="11">
                    <c:v>Canvas App</c:v>
                  </c:pt>
                  <c:pt idx="12">
                    <c:v>Canvas App</c:v>
                  </c:pt>
                  <c:pt idx="13">
                    <c:v>Canvas App</c:v>
                  </c:pt>
                  <c:pt idx="14">
                    <c:v>Canvas App</c:v>
                  </c:pt>
                  <c:pt idx="15">
                    <c:v>Canvas App</c:v>
                  </c:pt>
                  <c:pt idx="16">
                    <c:v>Canvas App</c:v>
                  </c:pt>
                  <c:pt idx="17">
                    <c:v>Canvas App</c:v>
                  </c:pt>
                  <c:pt idx="18">
                    <c:v>Canvas App</c:v>
                  </c:pt>
                  <c:pt idx="19">
                    <c:v>Canvas App</c:v>
                  </c:pt>
                  <c:pt idx="20">
                    <c:v>Canvas App</c:v>
                  </c:pt>
                  <c:pt idx="21">
                    <c:v>Canvas App</c:v>
                  </c:pt>
                  <c:pt idx="22">
                    <c:v>Canvas App</c:v>
                  </c:pt>
                  <c:pt idx="23">
                    <c:v>Canvas App</c:v>
                  </c:pt>
                  <c:pt idx="24">
                    <c:v>Canvas App</c:v>
                  </c:pt>
                  <c:pt idx="25">
                    <c:v>Canvas App</c:v>
                  </c:pt>
                  <c:pt idx="26">
                    <c:v>Canvas App</c:v>
                  </c:pt>
                  <c:pt idx="27">
                    <c:v>Canvas App</c:v>
                  </c:pt>
                  <c:pt idx="28">
                    <c:v>Canvas App</c:v>
                  </c:pt>
                  <c:pt idx="29">
                    <c:v>Canvas App</c:v>
                  </c:pt>
                  <c:pt idx="30">
                    <c:v>Canvas App</c:v>
                  </c:pt>
                  <c:pt idx="31">
                    <c:v>Canvas App</c:v>
                  </c:pt>
                  <c:pt idx="32">
                    <c:v>Canvas App</c:v>
                  </c:pt>
                  <c:pt idx="33">
                    <c:v>Canvas App</c:v>
                  </c:pt>
                  <c:pt idx="34">
                    <c:v>Canvas App</c:v>
                  </c:pt>
                  <c:pt idx="35">
                    <c:v>Canvas App</c:v>
                  </c:pt>
                  <c:pt idx="36">
                    <c:v>Canvas App</c:v>
                  </c:pt>
                  <c:pt idx="37">
                    <c:v>Canvas App</c:v>
                  </c:pt>
                  <c:pt idx="38">
                    <c:v>Canvas App</c:v>
                  </c:pt>
                  <c:pt idx="39">
                    <c:v>Canvas App</c:v>
                  </c:pt>
                  <c:pt idx="40">
                    <c:v>Canvas App</c:v>
                  </c:pt>
                  <c:pt idx="41">
                    <c:v>Canvas App</c:v>
                  </c:pt>
                  <c:pt idx="42">
                    <c:v>Canvas App</c:v>
                  </c:pt>
                  <c:pt idx="43">
                    <c:v>Canvas App</c:v>
                  </c:pt>
                  <c:pt idx="44">
                    <c:v>Canvas App</c:v>
                  </c:pt>
                  <c:pt idx="45">
                    <c:v>Canvas App</c:v>
                  </c:pt>
                  <c:pt idx="46">
                    <c:v>Canvas App</c:v>
                  </c:pt>
                  <c:pt idx="47">
                    <c:v>Canvas App</c:v>
                  </c:pt>
                  <c:pt idx="48">
                    <c:v>Canvas App</c:v>
                  </c:pt>
                  <c:pt idx="49">
                    <c:v>Canvas App</c:v>
                  </c:pt>
                  <c:pt idx="50">
                    <c:v>Canvas App</c:v>
                  </c:pt>
                  <c:pt idx="51">
                    <c:v>Canvas App</c:v>
                  </c:pt>
                  <c:pt idx="52">
                    <c:v>Canvas App</c:v>
                  </c:pt>
                  <c:pt idx="53">
                    <c:v>Canvas App</c:v>
                  </c:pt>
                  <c:pt idx="54">
                    <c:v>Canvas App</c:v>
                  </c:pt>
                  <c:pt idx="55">
                    <c:v>Canvas App</c:v>
                  </c:pt>
                  <c:pt idx="56">
                    <c:v>Canvas App</c:v>
                  </c:pt>
                  <c:pt idx="57">
                    <c:v>Canvas App</c:v>
                  </c:pt>
                  <c:pt idx="58">
                    <c:v>Canvas App</c:v>
                  </c:pt>
                  <c:pt idx="59">
                    <c:v>Canvas App</c:v>
                  </c:pt>
                  <c:pt idx="60">
                    <c:v>Canvas App</c:v>
                  </c:pt>
                  <c:pt idx="61">
                    <c:v>Canvas App</c:v>
                  </c:pt>
                  <c:pt idx="62">
                    <c:v>Canvas App</c:v>
                  </c:pt>
                  <c:pt idx="63">
                    <c:v>Canvas App</c:v>
                  </c:pt>
                  <c:pt idx="64">
                    <c:v>Canvas App</c:v>
                  </c:pt>
                  <c:pt idx="65">
                    <c:v>Canvas App</c:v>
                  </c:pt>
                  <c:pt idx="66">
                    <c:v>Canvas App</c:v>
                  </c:pt>
                  <c:pt idx="67">
                    <c:v>Canvas App</c:v>
                  </c:pt>
                  <c:pt idx="68">
                    <c:v>Canvas App</c:v>
                  </c:pt>
                  <c:pt idx="69">
                    <c:v>Canvas App</c:v>
                  </c:pt>
                  <c:pt idx="70">
                    <c:v>Canvas App</c:v>
                  </c:pt>
                  <c:pt idx="71">
                    <c:v>Canvas App</c:v>
                  </c:pt>
                  <c:pt idx="72">
                    <c:v>Canvas App</c:v>
                  </c:pt>
                  <c:pt idx="73">
                    <c:v>Canvas App</c:v>
                  </c:pt>
                  <c:pt idx="74">
                    <c:v>Canvas App</c:v>
                  </c:pt>
                  <c:pt idx="75">
                    <c:v>Canvas App</c:v>
                  </c:pt>
                  <c:pt idx="76">
                    <c:v>Canvas App</c:v>
                  </c:pt>
                  <c:pt idx="77">
                    <c:v>Canvas App</c:v>
                  </c:pt>
                  <c:pt idx="78">
                    <c:v>Canvas App</c:v>
                  </c:pt>
                  <c:pt idx="79">
                    <c:v>Canvas App</c:v>
                  </c:pt>
                  <c:pt idx="80">
                    <c:v>Canvas App</c:v>
                  </c:pt>
                  <c:pt idx="81">
                    <c:v>Canvas App</c:v>
                  </c:pt>
                  <c:pt idx="82">
                    <c:v>Canvas App</c:v>
                  </c:pt>
                  <c:pt idx="83">
                    <c:v>Canvas App</c:v>
                  </c:pt>
                  <c:pt idx="84">
                    <c:v>Canvas App</c:v>
                  </c:pt>
                  <c:pt idx="85">
                    <c:v>Canvas App</c:v>
                  </c:pt>
                  <c:pt idx="86">
                    <c:v>Canvas App</c:v>
                  </c:pt>
                  <c:pt idx="87">
                    <c:v>Canvas App</c:v>
                  </c:pt>
                  <c:pt idx="88">
                    <c:v>Canvas App</c:v>
                  </c:pt>
                  <c:pt idx="89">
                    <c:v>Canvas App</c:v>
                  </c:pt>
                  <c:pt idx="90">
                    <c:v>Canvas App</c:v>
                  </c:pt>
                  <c:pt idx="91">
                    <c:v>Canvas App</c:v>
                  </c:pt>
                  <c:pt idx="92">
                    <c:v>Canvas App</c:v>
                  </c:pt>
                  <c:pt idx="93">
                    <c:v>Canvas App</c:v>
                  </c:pt>
                  <c:pt idx="94">
                    <c:v>Canvas App</c:v>
                  </c:pt>
                  <c:pt idx="95">
                    <c:v>Canvas App</c:v>
                  </c:pt>
                  <c:pt idx="96">
                    <c:v>Canvas App</c:v>
                  </c:pt>
                  <c:pt idx="97">
                    <c:v>Canvas App</c:v>
                  </c:pt>
                  <c:pt idx="98">
                    <c:v>Canvas App</c:v>
                  </c:pt>
                  <c:pt idx="99">
                    <c:v>Canvas App</c:v>
                  </c:pt>
                  <c:pt idx="100">
                    <c:v>Canvas App</c:v>
                  </c:pt>
                  <c:pt idx="101">
                    <c:v>Canvas App</c:v>
                  </c:pt>
                  <c:pt idx="102">
                    <c:v>Canvas App</c:v>
                  </c:pt>
                  <c:pt idx="103">
                    <c:v>Canvas App</c:v>
                  </c:pt>
                  <c:pt idx="104">
                    <c:v>Canvas App</c:v>
                  </c:pt>
                  <c:pt idx="105">
                    <c:v>Canvas App</c:v>
                  </c:pt>
                  <c:pt idx="106">
                    <c:v>Canvas App</c:v>
                  </c:pt>
                  <c:pt idx="107">
                    <c:v>Canvas App</c:v>
                  </c:pt>
                  <c:pt idx="108">
                    <c:v>Canvas App</c:v>
                  </c:pt>
                  <c:pt idx="109">
                    <c:v>Canvas App</c:v>
                  </c:pt>
                  <c:pt idx="110">
                    <c:v>Canvas App</c:v>
                  </c:pt>
                  <c:pt idx="111">
                    <c:v>Canvas App</c:v>
                  </c:pt>
                  <c:pt idx="112">
                    <c:v>Canvas App</c:v>
                  </c:pt>
                  <c:pt idx="113">
                    <c:v>Canvas App</c:v>
                  </c:pt>
                  <c:pt idx="114">
                    <c:v>Canvas App</c:v>
                  </c:pt>
                  <c:pt idx="115">
                    <c:v>Canvas App</c:v>
                  </c:pt>
                  <c:pt idx="116">
                    <c:v>Canvas App</c:v>
                  </c:pt>
                  <c:pt idx="117">
                    <c:v>Canvas App</c:v>
                  </c:pt>
                  <c:pt idx="118">
                    <c:v>Canvas App</c:v>
                  </c:pt>
                  <c:pt idx="119">
                    <c:v>Canvas App</c:v>
                  </c:pt>
                  <c:pt idx="120">
                    <c:v>Canvas App</c:v>
                  </c:pt>
                  <c:pt idx="121">
                    <c:v>Canvas App</c:v>
                  </c:pt>
                  <c:pt idx="122">
                    <c:v>Canvas App</c:v>
                  </c:pt>
                  <c:pt idx="123">
                    <c:v>Canvas App</c:v>
                  </c:pt>
                  <c:pt idx="124">
                    <c:v>Canvas App</c:v>
                  </c:pt>
                  <c:pt idx="125">
                    <c:v>Canvas App</c:v>
                  </c:pt>
                  <c:pt idx="126">
                    <c:v>Canvas App</c:v>
                  </c:pt>
                  <c:pt idx="127">
                    <c:v>Canvas App</c:v>
                  </c:pt>
                  <c:pt idx="128">
                    <c:v>Canvas App</c:v>
                  </c:pt>
                  <c:pt idx="129">
                    <c:v>Canvas App</c:v>
                  </c:pt>
                  <c:pt idx="130">
                    <c:v>Canvas App</c:v>
                  </c:pt>
                  <c:pt idx="131">
                    <c:v>Canvas App</c:v>
                  </c:pt>
                  <c:pt idx="132">
                    <c:v>Canvas App</c:v>
                  </c:pt>
                  <c:pt idx="133">
                    <c:v>Canvas App</c:v>
                  </c:pt>
                  <c:pt idx="134">
                    <c:v>Canvas App</c:v>
                  </c:pt>
                  <c:pt idx="135">
                    <c:v>Canvas App</c:v>
                  </c:pt>
                  <c:pt idx="136">
                    <c:v>Canvas App</c:v>
                  </c:pt>
                  <c:pt idx="137">
                    <c:v>Canvas App</c:v>
                  </c:pt>
                  <c:pt idx="138">
                    <c:v>Canvas App</c:v>
                  </c:pt>
                  <c:pt idx="139">
                    <c:v>Canvas App</c:v>
                  </c:pt>
                  <c:pt idx="140">
                    <c:v>Canvas App</c:v>
                  </c:pt>
                  <c:pt idx="141">
                    <c:v>Canvas App</c:v>
                  </c:pt>
                  <c:pt idx="142">
                    <c:v>Canvas App</c:v>
                  </c:pt>
                  <c:pt idx="143">
                    <c:v>Canvas App</c:v>
                  </c:pt>
                  <c:pt idx="144">
                    <c:v>Canvas App</c:v>
                  </c:pt>
                  <c:pt idx="145">
                    <c:v>Canvas App</c:v>
                  </c:pt>
                  <c:pt idx="146">
                    <c:v>Canvas App</c:v>
                  </c:pt>
                  <c:pt idx="147">
                    <c:v>Canvas App</c:v>
                  </c:pt>
                  <c:pt idx="148">
                    <c:v>Canvas App</c:v>
                  </c:pt>
                  <c:pt idx="149">
                    <c:v>Canvas App</c:v>
                  </c:pt>
                  <c:pt idx="150">
                    <c:v>Canvas App</c:v>
                  </c:pt>
                  <c:pt idx="151">
                    <c:v>Canvas App</c:v>
                  </c:pt>
                  <c:pt idx="152">
                    <c:v>Canvas App</c:v>
                  </c:pt>
                  <c:pt idx="153">
                    <c:v>Canvas App</c:v>
                  </c:pt>
                  <c:pt idx="154">
                    <c:v>Canvas App</c:v>
                  </c:pt>
                  <c:pt idx="155">
                    <c:v>Canvas App</c:v>
                  </c:pt>
                  <c:pt idx="156">
                    <c:v>Canvas App</c:v>
                  </c:pt>
                  <c:pt idx="157">
                    <c:v>Canvas App</c:v>
                  </c:pt>
                  <c:pt idx="158">
                    <c:v>Canvas App</c:v>
                  </c:pt>
                  <c:pt idx="159">
                    <c:v>Canvas App</c:v>
                  </c:pt>
                  <c:pt idx="160">
                    <c:v>Canvas App</c:v>
                  </c:pt>
                  <c:pt idx="161">
                    <c:v>Canvas App</c:v>
                  </c:pt>
                  <c:pt idx="162">
                    <c:v>Canvas App</c:v>
                  </c:pt>
                  <c:pt idx="163">
                    <c:v>Canvas App</c:v>
                  </c:pt>
                  <c:pt idx="164">
                    <c:v>Canvas App</c:v>
                  </c:pt>
                  <c:pt idx="165">
                    <c:v>Canvas App</c:v>
                  </c:pt>
                  <c:pt idx="166">
                    <c:v>Canvas App</c:v>
                  </c:pt>
                  <c:pt idx="167">
                    <c:v>Canvas App</c:v>
                  </c:pt>
                  <c:pt idx="168">
                    <c:v>Canvas App</c:v>
                  </c:pt>
                  <c:pt idx="169">
                    <c:v>Canvas App</c:v>
                  </c:pt>
                  <c:pt idx="170">
                    <c:v>Canvas App</c:v>
                  </c:pt>
                  <c:pt idx="171">
                    <c:v>Canvas App</c:v>
                  </c:pt>
                  <c:pt idx="172">
                    <c:v>Canvas App</c:v>
                  </c:pt>
                  <c:pt idx="173">
                    <c:v>Canvas App</c:v>
                  </c:pt>
                  <c:pt idx="174">
                    <c:v>Canvas App</c:v>
                  </c:pt>
                  <c:pt idx="175">
                    <c:v>Canvas App</c:v>
                  </c:pt>
                  <c:pt idx="176">
                    <c:v>Canvas App</c:v>
                  </c:pt>
                  <c:pt idx="177">
                    <c:v>Canvas App</c:v>
                  </c:pt>
                  <c:pt idx="178">
                    <c:v>Canvas App</c:v>
                  </c:pt>
                  <c:pt idx="179">
                    <c:v>Canvas App</c:v>
                  </c:pt>
                  <c:pt idx="180">
                    <c:v>Canvas App</c:v>
                  </c:pt>
                  <c:pt idx="181">
                    <c:v>Canvas App</c:v>
                  </c:pt>
                  <c:pt idx="182">
                    <c:v>Canvas App</c:v>
                  </c:pt>
                  <c:pt idx="183">
                    <c:v>Canvas App</c:v>
                  </c:pt>
                  <c:pt idx="184">
                    <c:v>Canvas App</c:v>
                  </c:pt>
                  <c:pt idx="185">
                    <c:v>Canvas App</c:v>
                  </c:pt>
                  <c:pt idx="186">
                    <c:v>Canvas App</c:v>
                  </c:pt>
                  <c:pt idx="187">
                    <c:v>Canvas App</c:v>
                  </c:pt>
                  <c:pt idx="188">
                    <c:v>Canvas App</c:v>
                  </c:pt>
                  <c:pt idx="189">
                    <c:v>Canvas App</c:v>
                  </c:pt>
                  <c:pt idx="190">
                    <c:v>Canvas App</c:v>
                  </c:pt>
                  <c:pt idx="191">
                    <c:v>Canvas App</c:v>
                  </c:pt>
                  <c:pt idx="192">
                    <c:v>Canvas App</c:v>
                  </c:pt>
                  <c:pt idx="193">
                    <c:v>Canvas App</c:v>
                  </c:pt>
                  <c:pt idx="194">
                    <c:v>Canvas App</c:v>
                  </c:pt>
                  <c:pt idx="195">
                    <c:v>Canvas App</c:v>
                  </c:pt>
                  <c:pt idx="196">
                    <c:v>Canvas App</c:v>
                  </c:pt>
                  <c:pt idx="197">
                    <c:v>Canvas App</c:v>
                  </c:pt>
                  <c:pt idx="198">
                    <c:v>Canvas App</c:v>
                  </c:pt>
                  <c:pt idx="199">
                    <c:v>Canvas App</c:v>
                  </c:pt>
                  <c:pt idx="200">
                    <c:v>Canvas App</c:v>
                  </c:pt>
                  <c:pt idx="201">
                    <c:v>Canvas App</c:v>
                  </c:pt>
                  <c:pt idx="202">
                    <c:v>Canvas App</c:v>
                  </c:pt>
                  <c:pt idx="203">
                    <c:v>Canvas App</c:v>
                  </c:pt>
                  <c:pt idx="204">
                    <c:v>Canvas App</c:v>
                  </c:pt>
                  <c:pt idx="205">
                    <c:v>Canvas App</c:v>
                  </c:pt>
                  <c:pt idx="206">
                    <c:v>Canvas App</c:v>
                  </c:pt>
                  <c:pt idx="207">
                    <c:v>Canvas App</c:v>
                  </c:pt>
                  <c:pt idx="208">
                    <c:v>Canvas App</c:v>
                  </c:pt>
                  <c:pt idx="209">
                    <c:v>Canvas App</c:v>
                  </c:pt>
                  <c:pt idx="210">
                    <c:v>Canvas App</c:v>
                  </c:pt>
                  <c:pt idx="211">
                    <c:v>Canvas App</c:v>
                  </c:pt>
                  <c:pt idx="212">
                    <c:v>Canvas App</c:v>
                  </c:pt>
                  <c:pt idx="213">
                    <c:v>Canvas App</c:v>
                  </c:pt>
                  <c:pt idx="214">
                    <c:v>Canvas App</c:v>
                  </c:pt>
                  <c:pt idx="215">
                    <c:v>Canvas App</c:v>
                  </c:pt>
                  <c:pt idx="216">
                    <c:v>Canvas App</c:v>
                  </c:pt>
                  <c:pt idx="217">
                    <c:v>Canvas App</c:v>
                  </c:pt>
                  <c:pt idx="218">
                    <c:v>Canvas App</c:v>
                  </c:pt>
                  <c:pt idx="219">
                    <c:v>Canvas App</c:v>
                  </c:pt>
                  <c:pt idx="220">
                    <c:v>Canvas App</c:v>
                  </c:pt>
                  <c:pt idx="221">
                    <c:v>Canvas App</c:v>
                  </c:pt>
                  <c:pt idx="222">
                    <c:v>Canvas App</c:v>
                  </c:pt>
                  <c:pt idx="223">
                    <c:v>Canvas App</c:v>
                  </c:pt>
                  <c:pt idx="224">
                    <c:v>Canvas App</c:v>
                  </c:pt>
                  <c:pt idx="225">
                    <c:v>Canvas App</c:v>
                  </c:pt>
                  <c:pt idx="226">
                    <c:v>Canvas App</c:v>
                  </c:pt>
                  <c:pt idx="227">
                    <c:v>Canvas App</c:v>
                  </c:pt>
                  <c:pt idx="228">
                    <c:v>Canvas App</c:v>
                  </c:pt>
                  <c:pt idx="229">
                    <c:v>Canvas App</c:v>
                  </c:pt>
                  <c:pt idx="230">
                    <c:v>Canvas App</c:v>
                  </c:pt>
                  <c:pt idx="231">
                    <c:v>Canvas App</c:v>
                  </c:pt>
                  <c:pt idx="232">
                    <c:v>Canvas App</c:v>
                  </c:pt>
                  <c:pt idx="233">
                    <c:v>Canvas App</c:v>
                  </c:pt>
                  <c:pt idx="234">
                    <c:v>Canvas App</c:v>
                  </c:pt>
                  <c:pt idx="235">
                    <c:v>Canvas App</c:v>
                  </c:pt>
                  <c:pt idx="236">
                    <c:v>Canvas App</c:v>
                  </c:pt>
                  <c:pt idx="237">
                    <c:v>Canvas App</c:v>
                  </c:pt>
                  <c:pt idx="238">
                    <c:v>Canvas App</c:v>
                  </c:pt>
                  <c:pt idx="239">
                    <c:v>Canvas App</c:v>
                  </c:pt>
                  <c:pt idx="240">
                    <c:v>Canvas App</c:v>
                  </c:pt>
                  <c:pt idx="241">
                    <c:v>Canvas App</c:v>
                  </c:pt>
                  <c:pt idx="242">
                    <c:v>Canvas App</c:v>
                  </c:pt>
                  <c:pt idx="243">
                    <c:v>Canvas App</c:v>
                  </c:pt>
                  <c:pt idx="244">
                    <c:v>Canvas App</c:v>
                  </c:pt>
                  <c:pt idx="245">
                    <c:v>Canvas App</c:v>
                  </c:pt>
                  <c:pt idx="246">
                    <c:v>Canvas App</c:v>
                  </c:pt>
                  <c:pt idx="247">
                    <c:v>Canvas App</c:v>
                  </c:pt>
                  <c:pt idx="248">
                    <c:v>Canvas App</c:v>
                  </c:pt>
                  <c:pt idx="249">
                    <c:v>Canvas App</c:v>
                  </c:pt>
                  <c:pt idx="250">
                    <c:v>Canvas App</c:v>
                  </c:pt>
                  <c:pt idx="251">
                    <c:v>Canvas App</c:v>
                  </c:pt>
                  <c:pt idx="252">
                    <c:v>Canvas App</c:v>
                  </c:pt>
                  <c:pt idx="253">
                    <c:v>Canvas App</c:v>
                  </c:pt>
                  <c:pt idx="254">
                    <c:v>Canvas App</c:v>
                  </c:pt>
                  <c:pt idx="255">
                    <c:v>Canvas App</c:v>
                  </c:pt>
                  <c:pt idx="256">
                    <c:v>Canvas App</c:v>
                  </c:pt>
                  <c:pt idx="257">
                    <c:v>Canvas App</c:v>
                  </c:pt>
                  <c:pt idx="258">
                    <c:v>Canvas App</c:v>
                  </c:pt>
                  <c:pt idx="259">
                    <c:v>Canvas App</c:v>
                  </c:pt>
                  <c:pt idx="260">
                    <c:v>Canvas App</c:v>
                  </c:pt>
                  <c:pt idx="261">
                    <c:v>Canvas App</c:v>
                  </c:pt>
                  <c:pt idx="262">
                    <c:v>Canvas App</c:v>
                  </c:pt>
                  <c:pt idx="263">
                    <c:v>Canvas App</c:v>
                  </c:pt>
                  <c:pt idx="264">
                    <c:v>Canvas App</c:v>
                  </c:pt>
                  <c:pt idx="265">
                    <c:v>Canvas App</c:v>
                  </c:pt>
                  <c:pt idx="266">
                    <c:v>Canvas App</c:v>
                  </c:pt>
                  <c:pt idx="267">
                    <c:v>Canvas App</c:v>
                  </c:pt>
                  <c:pt idx="268">
                    <c:v>Canvas App</c:v>
                  </c:pt>
                  <c:pt idx="269">
                    <c:v>Canvas App</c:v>
                  </c:pt>
                  <c:pt idx="270">
                    <c:v>Canvas App</c:v>
                  </c:pt>
                  <c:pt idx="271">
                    <c:v>Canvas App</c:v>
                  </c:pt>
                  <c:pt idx="272">
                    <c:v>Canvas App</c:v>
                  </c:pt>
                  <c:pt idx="273">
                    <c:v>Canvas App</c:v>
                  </c:pt>
                  <c:pt idx="274">
                    <c:v>Canvas App</c:v>
                  </c:pt>
                  <c:pt idx="275">
                    <c:v>Canvas App</c:v>
                  </c:pt>
                  <c:pt idx="276">
                    <c:v>Canvas App</c:v>
                  </c:pt>
                  <c:pt idx="277">
                    <c:v>Canvas App</c:v>
                  </c:pt>
                  <c:pt idx="278">
                    <c:v>Canvas App</c:v>
                  </c:pt>
                  <c:pt idx="279">
                    <c:v>Canvas App</c:v>
                  </c:pt>
                  <c:pt idx="280">
                    <c:v>Canvas App</c:v>
                  </c:pt>
                  <c:pt idx="281">
                    <c:v>Canvas App</c:v>
                  </c:pt>
                  <c:pt idx="282">
                    <c:v>Canvas App</c:v>
                  </c:pt>
                  <c:pt idx="283">
                    <c:v>Canvas App</c:v>
                  </c:pt>
                  <c:pt idx="284">
                    <c:v>Canvas App</c:v>
                  </c:pt>
                  <c:pt idx="285">
                    <c:v>Canvas App</c:v>
                  </c:pt>
                  <c:pt idx="286">
                    <c:v>Canvas App</c:v>
                  </c:pt>
                  <c:pt idx="287">
                    <c:v>Canvas App</c:v>
                  </c:pt>
                  <c:pt idx="288">
                    <c:v>Canvas App</c:v>
                  </c:pt>
                  <c:pt idx="289">
                    <c:v>Canvas App</c:v>
                  </c:pt>
                  <c:pt idx="290">
                    <c:v>Canvas App</c:v>
                  </c:pt>
                  <c:pt idx="291">
                    <c:v>Canvas App</c:v>
                  </c:pt>
                  <c:pt idx="292">
                    <c:v>Canvas App</c:v>
                  </c:pt>
                  <c:pt idx="293">
                    <c:v>Canvas App</c:v>
                  </c:pt>
                  <c:pt idx="294">
                    <c:v>Canvas App</c:v>
                  </c:pt>
                  <c:pt idx="295">
                    <c:v>Canvas App</c:v>
                  </c:pt>
                  <c:pt idx="296">
                    <c:v>Canvas App</c:v>
                  </c:pt>
                  <c:pt idx="297">
                    <c:v>Canvas App</c:v>
                  </c:pt>
                  <c:pt idx="298">
                    <c:v>Canvas App</c:v>
                  </c:pt>
                  <c:pt idx="299">
                    <c:v>Canvas App</c:v>
                  </c:pt>
                  <c:pt idx="300">
                    <c:v>Canvas App</c:v>
                  </c:pt>
                  <c:pt idx="301">
                    <c:v>Canvas App</c:v>
                  </c:pt>
                  <c:pt idx="302">
                    <c:v>Canvas App</c:v>
                  </c:pt>
                  <c:pt idx="303">
                    <c:v>Canvas App</c:v>
                  </c:pt>
                  <c:pt idx="304">
                    <c:v>Canvas App</c:v>
                  </c:pt>
                  <c:pt idx="305">
                    <c:v>Canvas App</c:v>
                  </c:pt>
                  <c:pt idx="306">
                    <c:v>Canvas App</c:v>
                  </c:pt>
                  <c:pt idx="307">
                    <c:v>Canvas App</c:v>
                  </c:pt>
                  <c:pt idx="308">
                    <c:v>Canvas App</c:v>
                  </c:pt>
                  <c:pt idx="309">
                    <c:v>Canvas App</c:v>
                  </c:pt>
                  <c:pt idx="310">
                    <c:v>Canvas App</c:v>
                  </c:pt>
                  <c:pt idx="311">
                    <c:v>Canvas App</c:v>
                  </c:pt>
                  <c:pt idx="312">
                    <c:v>Canvas App</c:v>
                  </c:pt>
                  <c:pt idx="313">
                    <c:v>Canvas App</c:v>
                  </c:pt>
                  <c:pt idx="314">
                    <c:v>Canvas App</c:v>
                  </c:pt>
                  <c:pt idx="315">
                    <c:v>Canvas App</c:v>
                  </c:pt>
                  <c:pt idx="316">
                    <c:v>Canvas App</c:v>
                  </c:pt>
                  <c:pt idx="317">
                    <c:v>Canvas App</c:v>
                  </c:pt>
                  <c:pt idx="318">
                    <c:v>Canvas App</c:v>
                  </c:pt>
                  <c:pt idx="319">
                    <c:v>Canvas App</c:v>
                  </c:pt>
                  <c:pt idx="320">
                    <c:v>Canvas App</c:v>
                  </c:pt>
                  <c:pt idx="321">
                    <c:v>Canvas App</c:v>
                  </c:pt>
                  <c:pt idx="322">
                    <c:v>Canvas App</c:v>
                  </c:pt>
                  <c:pt idx="323">
                    <c:v>Canvas App</c:v>
                  </c:pt>
                  <c:pt idx="324">
                    <c:v>Canvas App</c:v>
                  </c:pt>
                  <c:pt idx="325">
                    <c:v>Canvas App</c:v>
                  </c:pt>
                  <c:pt idx="326">
                    <c:v>Canvas App</c:v>
                  </c:pt>
                  <c:pt idx="327">
                    <c:v>Canvas App</c:v>
                  </c:pt>
                  <c:pt idx="328">
                    <c:v>Canvas App</c:v>
                  </c:pt>
                  <c:pt idx="329">
                    <c:v>Canvas App</c:v>
                  </c:pt>
                  <c:pt idx="330">
                    <c:v>Canvas App</c:v>
                  </c:pt>
                  <c:pt idx="331">
                    <c:v>Canvas App</c:v>
                  </c:pt>
                  <c:pt idx="332">
                    <c:v>Canvas App</c:v>
                  </c:pt>
                  <c:pt idx="333">
                    <c:v>Canvas App</c:v>
                  </c:pt>
                  <c:pt idx="334">
                    <c:v>Canvas App</c:v>
                  </c:pt>
                  <c:pt idx="335">
                    <c:v>Canvas App</c:v>
                  </c:pt>
                  <c:pt idx="336">
                    <c:v>Canvas App</c:v>
                  </c:pt>
                  <c:pt idx="337">
                    <c:v>Canvas App</c:v>
                  </c:pt>
                  <c:pt idx="338">
                    <c:v>Canvas App</c:v>
                  </c:pt>
                  <c:pt idx="339">
                    <c:v>Canvas App</c:v>
                  </c:pt>
                  <c:pt idx="340">
                    <c:v>Canvas App</c:v>
                  </c:pt>
                  <c:pt idx="341">
                    <c:v>Canvas App</c:v>
                  </c:pt>
                  <c:pt idx="342">
                    <c:v>Canvas App</c:v>
                  </c:pt>
                  <c:pt idx="343">
                    <c:v>Canvas App</c:v>
                  </c:pt>
                  <c:pt idx="344">
                    <c:v>Canvas App</c:v>
                  </c:pt>
                  <c:pt idx="345">
                    <c:v>Canvas App</c:v>
                  </c:pt>
                  <c:pt idx="346">
                    <c:v>Canvas App</c:v>
                  </c:pt>
                  <c:pt idx="347">
                    <c:v>Canvas App</c:v>
                  </c:pt>
                  <c:pt idx="348">
                    <c:v>Canvas App</c:v>
                  </c:pt>
                  <c:pt idx="349">
                    <c:v>Canvas App</c:v>
                  </c:pt>
                  <c:pt idx="350">
                    <c:v>Canvas App</c:v>
                  </c:pt>
                  <c:pt idx="351">
                    <c:v>Canvas App</c:v>
                  </c:pt>
                  <c:pt idx="352">
                    <c:v>Canvas App</c:v>
                  </c:pt>
                  <c:pt idx="353">
                    <c:v>Canvas App</c:v>
                  </c:pt>
                  <c:pt idx="354">
                    <c:v>Canvas App</c:v>
                  </c:pt>
                  <c:pt idx="355">
                    <c:v>Canvas App</c:v>
                  </c:pt>
                  <c:pt idx="356">
                    <c:v>Canvas App</c:v>
                  </c:pt>
                  <c:pt idx="357">
                    <c:v>Canvas App</c:v>
                  </c:pt>
                  <c:pt idx="358">
                    <c:v>Canvas App</c:v>
                  </c:pt>
                  <c:pt idx="359">
                    <c:v>Canvas App</c:v>
                  </c:pt>
                  <c:pt idx="360">
                    <c:v>Canvas App</c:v>
                  </c:pt>
                  <c:pt idx="361">
                    <c:v>Canvas App</c:v>
                  </c:pt>
                  <c:pt idx="362">
                    <c:v>Canvas App</c:v>
                  </c:pt>
                  <c:pt idx="363">
                    <c:v>Canvas App</c:v>
                  </c:pt>
                  <c:pt idx="364">
                    <c:v>Canvas App</c:v>
                  </c:pt>
                  <c:pt idx="365">
                    <c:v>Canvas App</c:v>
                  </c:pt>
                  <c:pt idx="366">
                    <c:v>Canvas App</c:v>
                  </c:pt>
                  <c:pt idx="367">
                    <c:v>Canvas App</c:v>
                  </c:pt>
                  <c:pt idx="368">
                    <c:v>Canvas App</c:v>
                  </c:pt>
                  <c:pt idx="369">
                    <c:v>Canvas App</c:v>
                  </c:pt>
                  <c:pt idx="370">
                    <c:v>Canvas App</c:v>
                  </c:pt>
                  <c:pt idx="371">
                    <c:v>Canvas App</c:v>
                  </c:pt>
                  <c:pt idx="372">
                    <c:v>Canvas App</c:v>
                  </c:pt>
                  <c:pt idx="373">
                    <c:v>Canvas App</c:v>
                  </c:pt>
                  <c:pt idx="374">
                    <c:v>Canvas App</c:v>
                  </c:pt>
                  <c:pt idx="375">
                    <c:v>Canvas App</c:v>
                  </c:pt>
                  <c:pt idx="376">
                    <c:v>Canvas App</c:v>
                  </c:pt>
                  <c:pt idx="377">
                    <c:v>Canvas App</c:v>
                  </c:pt>
                  <c:pt idx="378">
                    <c:v>Canvas App</c:v>
                  </c:pt>
                  <c:pt idx="379">
                    <c:v>Canvas App</c:v>
                  </c:pt>
                  <c:pt idx="380">
                    <c:v>Canvas App</c:v>
                  </c:pt>
                  <c:pt idx="381">
                    <c:v>Canvas App</c:v>
                  </c:pt>
                  <c:pt idx="382">
                    <c:v>Canvas App</c:v>
                  </c:pt>
                  <c:pt idx="383">
                    <c:v>Canvas App</c:v>
                  </c:pt>
                  <c:pt idx="384">
                    <c:v>Canvas App</c:v>
                  </c:pt>
                  <c:pt idx="385">
                    <c:v>Canvas App</c:v>
                  </c:pt>
                  <c:pt idx="386">
                    <c:v>Canvas App</c:v>
                  </c:pt>
                  <c:pt idx="387">
                    <c:v>Canvas App</c:v>
                  </c:pt>
                  <c:pt idx="388">
                    <c:v>Canvas App</c:v>
                  </c:pt>
                  <c:pt idx="389">
                    <c:v>Canvas App</c:v>
                  </c:pt>
                  <c:pt idx="390">
                    <c:v>Canvas App</c:v>
                  </c:pt>
                  <c:pt idx="391">
                    <c:v>Canvas App</c:v>
                  </c:pt>
                  <c:pt idx="392">
                    <c:v>Canvas App</c:v>
                  </c:pt>
                  <c:pt idx="393">
                    <c:v>Canvas App</c:v>
                  </c:pt>
                  <c:pt idx="394">
                    <c:v>Canvas App</c:v>
                  </c:pt>
                  <c:pt idx="395">
                    <c:v>Canvas App</c:v>
                  </c:pt>
                  <c:pt idx="396">
                    <c:v>Canvas App</c:v>
                  </c:pt>
                  <c:pt idx="397">
                    <c:v>Canvas App</c:v>
                  </c:pt>
                  <c:pt idx="398">
                    <c:v>Canvas App</c:v>
                  </c:pt>
                  <c:pt idx="399">
                    <c:v>Canvas App</c:v>
                  </c:pt>
                  <c:pt idx="400">
                    <c:v>Canvas App</c:v>
                  </c:pt>
                  <c:pt idx="401">
                    <c:v>Canvas App</c:v>
                  </c:pt>
                  <c:pt idx="402">
                    <c:v>Canvas App</c:v>
                  </c:pt>
                  <c:pt idx="403">
                    <c:v>Canvas App</c:v>
                  </c:pt>
                  <c:pt idx="404">
                    <c:v>Canvas App</c:v>
                  </c:pt>
                  <c:pt idx="405">
                    <c:v>Canvas App</c:v>
                  </c:pt>
                  <c:pt idx="406">
                    <c:v>Canvas App</c:v>
                  </c:pt>
                  <c:pt idx="407">
                    <c:v>Canvas App</c:v>
                  </c:pt>
                  <c:pt idx="408">
                    <c:v>Canvas App</c:v>
                  </c:pt>
                  <c:pt idx="409">
                    <c:v>Canvas App</c:v>
                  </c:pt>
                  <c:pt idx="410">
                    <c:v>Canvas App</c:v>
                  </c:pt>
                  <c:pt idx="411">
                    <c:v>Canvas App</c:v>
                  </c:pt>
                  <c:pt idx="412">
                    <c:v>Canvas App</c:v>
                  </c:pt>
                  <c:pt idx="413">
                    <c:v>Canvas App</c:v>
                  </c:pt>
                  <c:pt idx="414">
                    <c:v>Canvas App</c:v>
                  </c:pt>
                  <c:pt idx="415">
                    <c:v>Canvas App</c:v>
                  </c:pt>
                  <c:pt idx="416">
                    <c:v>Canvas App</c:v>
                  </c:pt>
                  <c:pt idx="417">
                    <c:v>Canvas App</c:v>
                  </c:pt>
                  <c:pt idx="418">
                    <c:v>Canvas App</c:v>
                  </c:pt>
                  <c:pt idx="419">
                    <c:v>Canvas App</c:v>
                  </c:pt>
                  <c:pt idx="420">
                    <c:v>Canvas App</c:v>
                  </c:pt>
                  <c:pt idx="421">
                    <c:v>Canvas App</c:v>
                  </c:pt>
                  <c:pt idx="422">
                    <c:v>Canvas App</c:v>
                  </c:pt>
                  <c:pt idx="423">
                    <c:v>Canvas App</c:v>
                  </c:pt>
                  <c:pt idx="424">
                    <c:v>Canvas App</c:v>
                  </c:pt>
                  <c:pt idx="425">
                    <c:v>Canvas App</c:v>
                  </c:pt>
                  <c:pt idx="426">
                    <c:v>Canvas App</c:v>
                  </c:pt>
                  <c:pt idx="427">
                    <c:v>Canvas App</c:v>
                  </c:pt>
                  <c:pt idx="428">
                    <c:v>Canvas App</c:v>
                  </c:pt>
                  <c:pt idx="429">
                    <c:v>Canvas App</c:v>
                  </c:pt>
                  <c:pt idx="430">
                    <c:v>Canvas App</c:v>
                  </c:pt>
                  <c:pt idx="431">
                    <c:v>Canvas App</c:v>
                  </c:pt>
                  <c:pt idx="432">
                    <c:v>Canvas App</c:v>
                  </c:pt>
                  <c:pt idx="433">
                    <c:v>Canvas App</c:v>
                  </c:pt>
                  <c:pt idx="434">
                    <c:v>Canvas App</c:v>
                  </c:pt>
                  <c:pt idx="435">
                    <c:v>Canvas App</c:v>
                  </c:pt>
                  <c:pt idx="436">
                    <c:v>Canvas App</c:v>
                  </c:pt>
                  <c:pt idx="437">
                    <c:v>Canvas App</c:v>
                  </c:pt>
                  <c:pt idx="438">
                    <c:v>Canvas App</c:v>
                  </c:pt>
                  <c:pt idx="439">
                    <c:v>Canvas App</c:v>
                  </c:pt>
                  <c:pt idx="440">
                    <c:v>Canvas App</c:v>
                  </c:pt>
                  <c:pt idx="441">
                    <c:v>Canvas App</c:v>
                  </c:pt>
                  <c:pt idx="442">
                    <c:v>Canvas App</c:v>
                  </c:pt>
                  <c:pt idx="443">
                    <c:v>Canvas App</c:v>
                  </c:pt>
                  <c:pt idx="444">
                    <c:v>Canvas App</c:v>
                  </c:pt>
                  <c:pt idx="445">
                    <c:v>Canvas App</c:v>
                  </c:pt>
                  <c:pt idx="446">
                    <c:v>Canvas App</c:v>
                  </c:pt>
                  <c:pt idx="447">
                    <c:v>Canvas App</c:v>
                  </c:pt>
                  <c:pt idx="448">
                    <c:v>Canvas App</c:v>
                  </c:pt>
                  <c:pt idx="449">
                    <c:v>Canvas App</c:v>
                  </c:pt>
                  <c:pt idx="450">
                    <c:v>Canvas App</c:v>
                  </c:pt>
                  <c:pt idx="451">
                    <c:v>Canvas App</c:v>
                  </c:pt>
                  <c:pt idx="452">
                    <c:v>Canvas App</c:v>
                  </c:pt>
                  <c:pt idx="453">
                    <c:v>Canvas App</c:v>
                  </c:pt>
                  <c:pt idx="454">
                    <c:v>Canvas App</c:v>
                  </c:pt>
                  <c:pt idx="455">
                    <c:v>Canvas App</c:v>
                  </c:pt>
                  <c:pt idx="456">
                    <c:v>Canvas App</c:v>
                  </c:pt>
                  <c:pt idx="457">
                    <c:v>Canvas App</c:v>
                  </c:pt>
                  <c:pt idx="458">
                    <c:v>Canvas App</c:v>
                  </c:pt>
                  <c:pt idx="459">
                    <c:v>Canvas App</c:v>
                  </c:pt>
                  <c:pt idx="460">
                    <c:v>Canvas App</c:v>
                  </c:pt>
                  <c:pt idx="461">
                    <c:v>Canvas App</c:v>
                  </c:pt>
                  <c:pt idx="462">
                    <c:v>Canvas App</c:v>
                  </c:pt>
                  <c:pt idx="463">
                    <c:v>Canvas App</c:v>
                  </c:pt>
                  <c:pt idx="464">
                    <c:v>Canvas App</c:v>
                  </c:pt>
                  <c:pt idx="465">
                    <c:v>Canvas App</c:v>
                  </c:pt>
                  <c:pt idx="466">
                    <c:v>Canvas App</c:v>
                  </c:pt>
                  <c:pt idx="467">
                    <c:v>Canvas App</c:v>
                  </c:pt>
                  <c:pt idx="468">
                    <c:v>Canvas App</c:v>
                  </c:pt>
                  <c:pt idx="469">
                    <c:v>Canvas App</c:v>
                  </c:pt>
                  <c:pt idx="470">
                    <c:v>Canvas App</c:v>
                  </c:pt>
                  <c:pt idx="471">
                    <c:v>Canvas App</c:v>
                  </c:pt>
                  <c:pt idx="472">
                    <c:v>Canvas App</c:v>
                  </c:pt>
                  <c:pt idx="473">
                    <c:v>Canvas App</c:v>
                  </c:pt>
                  <c:pt idx="474">
                    <c:v>Canvas App</c:v>
                  </c:pt>
                  <c:pt idx="475">
                    <c:v>Canvas App</c:v>
                  </c:pt>
                  <c:pt idx="476">
                    <c:v>Canvas App</c:v>
                  </c:pt>
                  <c:pt idx="477">
                    <c:v>Canvas App</c:v>
                  </c:pt>
                  <c:pt idx="478">
                    <c:v>Canvas App</c:v>
                  </c:pt>
                  <c:pt idx="479">
                    <c:v>Canvas App</c:v>
                  </c:pt>
                  <c:pt idx="480">
                    <c:v>Canvas App</c:v>
                  </c:pt>
                  <c:pt idx="481">
                    <c:v>Canvas App</c:v>
                  </c:pt>
                  <c:pt idx="482">
                    <c:v>Canvas App</c:v>
                  </c:pt>
                  <c:pt idx="483">
                    <c:v>Canvas App</c:v>
                  </c:pt>
                  <c:pt idx="484">
                    <c:v>Canvas App</c:v>
                  </c:pt>
                  <c:pt idx="485">
                    <c:v>Canvas App</c:v>
                  </c:pt>
                  <c:pt idx="486">
                    <c:v>Canvas App</c:v>
                  </c:pt>
                  <c:pt idx="487">
                    <c:v>Canvas App</c:v>
                  </c:pt>
                  <c:pt idx="488">
                    <c:v>Canvas App</c:v>
                  </c:pt>
                  <c:pt idx="489">
                    <c:v>Canvas App</c:v>
                  </c:pt>
                  <c:pt idx="490">
                    <c:v>Canvas App</c:v>
                  </c:pt>
                  <c:pt idx="491">
                    <c:v>Canvas App</c:v>
                  </c:pt>
                  <c:pt idx="492">
                    <c:v>Canvas App</c:v>
                  </c:pt>
                  <c:pt idx="493">
                    <c:v>Canvas App</c:v>
                  </c:pt>
                  <c:pt idx="494">
                    <c:v>Canvas App</c:v>
                  </c:pt>
                  <c:pt idx="495">
                    <c:v>Canvas App</c:v>
                  </c:pt>
                  <c:pt idx="496">
                    <c:v>Canvas App</c:v>
                  </c:pt>
                  <c:pt idx="497">
                    <c:v>Canvas App</c:v>
                  </c:pt>
                  <c:pt idx="498">
                    <c:v>Canvas App</c:v>
                  </c:pt>
                  <c:pt idx="499">
                    <c:v>Canvas App</c:v>
                  </c:pt>
                  <c:pt idx="500">
                    <c:v>Canvas App</c:v>
                  </c:pt>
                  <c:pt idx="501">
                    <c:v>Canvas App</c:v>
                  </c:pt>
                  <c:pt idx="502">
                    <c:v>Canvas App</c:v>
                  </c:pt>
                  <c:pt idx="503">
                    <c:v>Canvas App</c:v>
                  </c:pt>
                  <c:pt idx="504">
                    <c:v>Canvas App</c:v>
                  </c:pt>
                  <c:pt idx="505">
                    <c:v>Canvas App</c:v>
                  </c:pt>
                  <c:pt idx="506">
                    <c:v>Canvas App</c:v>
                  </c:pt>
                  <c:pt idx="507">
                    <c:v>Canvas App</c:v>
                  </c:pt>
                  <c:pt idx="508">
                    <c:v>Canvas App</c:v>
                  </c:pt>
                  <c:pt idx="509">
                    <c:v>Canvas App</c:v>
                  </c:pt>
                  <c:pt idx="510">
                    <c:v>Canvas App</c:v>
                  </c:pt>
                  <c:pt idx="511">
                    <c:v>Canvas App</c:v>
                  </c:pt>
                  <c:pt idx="512">
                    <c:v>Canvas App</c:v>
                  </c:pt>
                  <c:pt idx="513">
                    <c:v>Canvas App</c:v>
                  </c:pt>
                  <c:pt idx="514">
                    <c:v>Canvas App</c:v>
                  </c:pt>
                  <c:pt idx="515">
                    <c:v>Canvas App</c:v>
                  </c:pt>
                  <c:pt idx="516">
                    <c:v>Canvas App</c:v>
                  </c:pt>
                  <c:pt idx="517">
                    <c:v>Canvas App</c:v>
                  </c:pt>
                  <c:pt idx="518">
                    <c:v>Canvas App</c:v>
                  </c:pt>
                  <c:pt idx="519">
                    <c:v>Canvas App</c:v>
                  </c:pt>
                  <c:pt idx="520">
                    <c:v>Canvas App</c:v>
                  </c:pt>
                  <c:pt idx="521">
                    <c:v>Canvas App</c:v>
                  </c:pt>
                  <c:pt idx="522">
                    <c:v>Canvas App</c:v>
                  </c:pt>
                  <c:pt idx="523">
                    <c:v>Canvas App</c:v>
                  </c:pt>
                  <c:pt idx="524">
                    <c:v>Canvas App</c:v>
                  </c:pt>
                  <c:pt idx="525">
                    <c:v>Canvas App</c:v>
                  </c:pt>
                  <c:pt idx="526">
                    <c:v>Canvas App</c:v>
                  </c:pt>
                  <c:pt idx="527">
                    <c:v>Canvas App</c:v>
                  </c:pt>
                  <c:pt idx="528">
                    <c:v>Canvas App</c:v>
                  </c:pt>
                  <c:pt idx="529">
                    <c:v>Canvas App</c:v>
                  </c:pt>
                  <c:pt idx="530">
                    <c:v>Canvas App</c:v>
                  </c:pt>
                  <c:pt idx="531">
                    <c:v>Canvas App</c:v>
                  </c:pt>
                  <c:pt idx="532">
                    <c:v>Canvas App</c:v>
                  </c:pt>
                  <c:pt idx="533">
                    <c:v>Canvas App</c:v>
                  </c:pt>
                  <c:pt idx="534">
                    <c:v>Canvas App</c:v>
                  </c:pt>
                  <c:pt idx="535">
                    <c:v>Canvas App</c:v>
                  </c:pt>
                  <c:pt idx="536">
                    <c:v>Canvas App</c:v>
                  </c:pt>
                  <c:pt idx="537">
                    <c:v>Canvas App</c:v>
                  </c:pt>
                  <c:pt idx="538">
                    <c:v>Canvas App</c:v>
                  </c:pt>
                  <c:pt idx="539">
                    <c:v>Canvas App</c:v>
                  </c:pt>
                  <c:pt idx="540">
                    <c:v>Canvas App</c:v>
                  </c:pt>
                  <c:pt idx="541">
                    <c:v>Canvas App</c:v>
                  </c:pt>
                  <c:pt idx="542">
                    <c:v>Canvas App</c:v>
                  </c:pt>
                  <c:pt idx="543">
                    <c:v>Canvas App</c:v>
                  </c:pt>
                  <c:pt idx="544">
                    <c:v>Canvas App</c:v>
                  </c:pt>
                  <c:pt idx="545">
                    <c:v>Canvas App</c:v>
                  </c:pt>
                  <c:pt idx="546">
                    <c:v>Canvas App</c:v>
                  </c:pt>
                  <c:pt idx="547">
                    <c:v>Canvas App</c:v>
                  </c:pt>
                  <c:pt idx="548">
                    <c:v>Canvas App</c:v>
                  </c:pt>
                  <c:pt idx="549">
                    <c:v>Canvas App</c:v>
                  </c:pt>
                  <c:pt idx="550">
                    <c:v>Canvas App</c:v>
                  </c:pt>
                  <c:pt idx="551">
                    <c:v>Canvas App</c:v>
                  </c:pt>
                  <c:pt idx="552">
                    <c:v>Canvas App</c:v>
                  </c:pt>
                  <c:pt idx="553">
                    <c:v>Canvas App</c:v>
                  </c:pt>
                  <c:pt idx="554">
                    <c:v>Canvas App</c:v>
                  </c:pt>
                  <c:pt idx="555">
                    <c:v>Canvas App</c:v>
                  </c:pt>
                  <c:pt idx="556">
                    <c:v>Canvas App</c:v>
                  </c:pt>
                  <c:pt idx="557">
                    <c:v>Canvas App</c:v>
                  </c:pt>
                  <c:pt idx="558">
                    <c:v>Canvas App</c:v>
                  </c:pt>
                  <c:pt idx="559">
                    <c:v>Canvas App</c:v>
                  </c:pt>
                  <c:pt idx="560">
                    <c:v>Canvas App</c:v>
                  </c:pt>
                  <c:pt idx="561">
                    <c:v>Canvas App</c:v>
                  </c:pt>
                  <c:pt idx="562">
                    <c:v>Canvas App</c:v>
                  </c:pt>
                  <c:pt idx="563">
                    <c:v>Canvas App</c:v>
                  </c:pt>
                  <c:pt idx="564">
                    <c:v>Canvas App</c:v>
                  </c:pt>
                  <c:pt idx="565">
                    <c:v>Canvas App</c:v>
                  </c:pt>
                  <c:pt idx="566">
                    <c:v>Canvas App</c:v>
                  </c:pt>
                  <c:pt idx="567">
                    <c:v>Canvas App</c:v>
                  </c:pt>
                  <c:pt idx="568">
                    <c:v>Canvas App</c:v>
                  </c:pt>
                  <c:pt idx="569">
                    <c:v>Canvas App</c:v>
                  </c:pt>
                  <c:pt idx="570">
                    <c:v>Canvas App</c:v>
                  </c:pt>
                  <c:pt idx="571">
                    <c:v>Canvas App</c:v>
                  </c:pt>
                  <c:pt idx="572">
                    <c:v>Canvas App</c:v>
                  </c:pt>
                  <c:pt idx="573">
                    <c:v>Canvas App</c:v>
                  </c:pt>
                  <c:pt idx="574">
                    <c:v>Canvas App</c:v>
                  </c:pt>
                  <c:pt idx="575">
                    <c:v>Canvas App</c:v>
                  </c:pt>
                  <c:pt idx="576">
                    <c:v>Canvas App</c:v>
                  </c:pt>
                  <c:pt idx="577">
                    <c:v>Canvas App</c:v>
                  </c:pt>
                  <c:pt idx="578">
                    <c:v>Canvas App</c:v>
                  </c:pt>
                  <c:pt idx="579">
                    <c:v>Canvas App</c:v>
                  </c:pt>
                  <c:pt idx="580">
                    <c:v>Canvas App</c:v>
                  </c:pt>
                  <c:pt idx="581">
                    <c:v>Canvas App</c:v>
                  </c:pt>
                  <c:pt idx="582">
                    <c:v>Canvas App</c:v>
                  </c:pt>
                  <c:pt idx="583">
                    <c:v>Canvas App</c:v>
                  </c:pt>
                  <c:pt idx="584">
                    <c:v>Canvas App</c:v>
                  </c:pt>
                  <c:pt idx="585">
                    <c:v>Canvas App</c:v>
                  </c:pt>
                  <c:pt idx="586">
                    <c:v>Canvas App</c:v>
                  </c:pt>
                  <c:pt idx="587">
                    <c:v>Canvas App</c:v>
                  </c:pt>
                  <c:pt idx="588">
                    <c:v>Canvas App</c:v>
                  </c:pt>
                  <c:pt idx="589">
                    <c:v>Canvas App</c:v>
                  </c:pt>
                  <c:pt idx="590">
                    <c:v>Canvas App</c:v>
                  </c:pt>
                  <c:pt idx="591">
                    <c:v>Canvas App</c:v>
                  </c:pt>
                  <c:pt idx="592">
                    <c:v>Canvas App</c:v>
                  </c:pt>
                  <c:pt idx="593">
                    <c:v>Canvas App</c:v>
                  </c:pt>
                  <c:pt idx="594">
                    <c:v>Canvas App</c:v>
                  </c:pt>
                  <c:pt idx="595">
                    <c:v>Canvas App</c:v>
                  </c:pt>
                  <c:pt idx="596">
                    <c:v>Canvas App</c:v>
                  </c:pt>
                  <c:pt idx="597">
                    <c:v>Canvas App</c:v>
                  </c:pt>
                  <c:pt idx="598">
                    <c:v>Canvas App</c:v>
                  </c:pt>
                  <c:pt idx="599">
                    <c:v>Canvas App</c:v>
                  </c:pt>
                  <c:pt idx="600">
                    <c:v>Canvas App</c:v>
                  </c:pt>
                  <c:pt idx="601">
                    <c:v>Canvas App</c:v>
                  </c:pt>
                  <c:pt idx="602">
                    <c:v>Canvas App</c:v>
                  </c:pt>
                  <c:pt idx="603">
                    <c:v>Canvas App</c:v>
                  </c:pt>
                  <c:pt idx="604">
                    <c:v>Canvas App</c:v>
                  </c:pt>
                  <c:pt idx="605">
                    <c:v>Canvas App</c:v>
                  </c:pt>
                  <c:pt idx="606">
                    <c:v>Canvas App</c:v>
                  </c:pt>
                  <c:pt idx="607">
                    <c:v>Canvas App</c:v>
                  </c:pt>
                  <c:pt idx="608">
                    <c:v>Canvas App</c:v>
                  </c:pt>
                  <c:pt idx="609">
                    <c:v>Canvas App</c:v>
                  </c:pt>
                  <c:pt idx="610">
                    <c:v>Canvas App</c:v>
                  </c:pt>
                  <c:pt idx="611">
                    <c:v>Canvas App</c:v>
                  </c:pt>
                  <c:pt idx="612">
                    <c:v>Canvas App</c:v>
                  </c:pt>
                  <c:pt idx="613">
                    <c:v>Canvas App</c:v>
                  </c:pt>
                  <c:pt idx="614">
                    <c:v>Canvas App</c:v>
                  </c:pt>
                  <c:pt idx="615">
                    <c:v>Canvas App</c:v>
                  </c:pt>
                  <c:pt idx="616">
                    <c:v>Canvas App</c:v>
                  </c:pt>
                  <c:pt idx="617">
                    <c:v>Canvas App</c:v>
                  </c:pt>
                  <c:pt idx="618">
                    <c:v>Canvas App</c:v>
                  </c:pt>
                  <c:pt idx="619">
                    <c:v>Canvas App</c:v>
                  </c:pt>
                  <c:pt idx="620">
                    <c:v>Canvas App</c:v>
                  </c:pt>
                  <c:pt idx="621">
                    <c:v>Canvas App</c:v>
                  </c:pt>
                  <c:pt idx="622">
                    <c:v>Canvas App</c:v>
                  </c:pt>
                  <c:pt idx="623">
                    <c:v>Canvas App</c:v>
                  </c:pt>
                  <c:pt idx="624">
                    <c:v>Canvas App</c:v>
                  </c:pt>
                  <c:pt idx="625">
                    <c:v>Canvas App</c:v>
                  </c:pt>
                  <c:pt idx="626">
                    <c:v>Canvas App</c:v>
                  </c:pt>
                  <c:pt idx="627">
                    <c:v>Canvas App</c:v>
                  </c:pt>
                  <c:pt idx="628">
                    <c:v>Canvas App</c:v>
                  </c:pt>
                  <c:pt idx="629">
                    <c:v>Canvas App</c:v>
                  </c:pt>
                  <c:pt idx="630">
                    <c:v>Canvas App</c:v>
                  </c:pt>
                  <c:pt idx="631">
                    <c:v>Canvas App</c:v>
                  </c:pt>
                  <c:pt idx="632">
                    <c:v>Canvas App</c:v>
                  </c:pt>
                  <c:pt idx="633">
                    <c:v>Canvas App</c:v>
                  </c:pt>
                  <c:pt idx="634">
                    <c:v>Canvas App</c:v>
                  </c:pt>
                  <c:pt idx="635">
                    <c:v>Canvas App</c:v>
                  </c:pt>
                  <c:pt idx="636">
                    <c:v>Canvas App</c:v>
                  </c:pt>
                  <c:pt idx="637">
                    <c:v>Canvas App</c:v>
                  </c:pt>
                  <c:pt idx="638">
                    <c:v>Canvas App</c:v>
                  </c:pt>
                  <c:pt idx="639">
                    <c:v>Canvas App</c:v>
                  </c:pt>
                  <c:pt idx="640">
                    <c:v>Canvas App</c:v>
                  </c:pt>
                  <c:pt idx="641">
                    <c:v>Canvas App</c:v>
                  </c:pt>
                  <c:pt idx="642">
                    <c:v>Canvas App</c:v>
                  </c:pt>
                  <c:pt idx="643">
                    <c:v>Canvas App</c:v>
                  </c:pt>
                  <c:pt idx="644">
                    <c:v>Canvas App</c:v>
                  </c:pt>
                  <c:pt idx="645">
                    <c:v>Canvas App</c:v>
                  </c:pt>
                  <c:pt idx="646">
                    <c:v>Canvas App</c:v>
                  </c:pt>
                  <c:pt idx="647">
                    <c:v>Canvas App</c:v>
                  </c:pt>
                  <c:pt idx="648">
                    <c:v>Canvas App</c:v>
                  </c:pt>
                  <c:pt idx="649">
                    <c:v>Canvas App</c:v>
                  </c:pt>
                  <c:pt idx="650">
                    <c:v>Canvas App</c:v>
                  </c:pt>
                  <c:pt idx="651">
                    <c:v>Canvas App</c:v>
                  </c:pt>
                  <c:pt idx="652">
                    <c:v>Canvas App</c:v>
                  </c:pt>
                  <c:pt idx="653">
                    <c:v>Canvas App</c:v>
                  </c:pt>
                  <c:pt idx="654">
                    <c:v>Canvas App</c:v>
                  </c:pt>
                  <c:pt idx="655">
                    <c:v>Canvas App</c:v>
                  </c:pt>
                  <c:pt idx="656">
                    <c:v>Canvas App</c:v>
                  </c:pt>
                  <c:pt idx="657">
                    <c:v>Canvas App</c:v>
                  </c:pt>
                  <c:pt idx="658">
                    <c:v>Canvas App</c:v>
                  </c:pt>
                  <c:pt idx="659">
                    <c:v>Canvas App</c:v>
                  </c:pt>
                  <c:pt idx="660">
                    <c:v>Canvas App</c:v>
                  </c:pt>
                  <c:pt idx="661">
                    <c:v>Canvas App</c:v>
                  </c:pt>
                  <c:pt idx="662">
                    <c:v>Canvas App</c:v>
                  </c:pt>
                  <c:pt idx="663">
                    <c:v>Canvas App</c:v>
                  </c:pt>
                  <c:pt idx="664">
                    <c:v>Canvas App</c:v>
                  </c:pt>
                  <c:pt idx="665">
                    <c:v>Canvas App</c:v>
                  </c:pt>
                  <c:pt idx="666">
                    <c:v>Canvas App</c:v>
                  </c:pt>
                  <c:pt idx="667">
                    <c:v>Canvas App</c:v>
                  </c:pt>
                  <c:pt idx="668">
                    <c:v>Canvas App</c:v>
                  </c:pt>
                  <c:pt idx="669">
                    <c:v>Canvas App</c:v>
                  </c:pt>
                  <c:pt idx="670">
                    <c:v>Canvas App</c:v>
                  </c:pt>
                  <c:pt idx="671">
                    <c:v>Canvas App</c:v>
                  </c:pt>
                  <c:pt idx="672">
                    <c:v>Canvas App</c:v>
                  </c:pt>
                  <c:pt idx="673">
                    <c:v>Canvas App</c:v>
                  </c:pt>
                  <c:pt idx="674">
                    <c:v>Canvas App</c:v>
                  </c:pt>
                  <c:pt idx="675">
                    <c:v>Canvas App</c:v>
                  </c:pt>
                  <c:pt idx="676">
                    <c:v>Canvas App</c:v>
                  </c:pt>
                  <c:pt idx="677">
                    <c:v>Canvas App</c:v>
                  </c:pt>
                  <c:pt idx="678">
                    <c:v>Canvas App</c:v>
                  </c:pt>
                  <c:pt idx="679">
                    <c:v>Canvas App</c:v>
                  </c:pt>
                  <c:pt idx="680">
                    <c:v>Canvas App</c:v>
                  </c:pt>
                  <c:pt idx="681">
                    <c:v>Canvas App</c:v>
                  </c:pt>
                  <c:pt idx="682">
                    <c:v>Canvas App</c:v>
                  </c:pt>
                  <c:pt idx="683">
                    <c:v>Canvas App</c:v>
                  </c:pt>
                  <c:pt idx="684">
                    <c:v>Canvas App</c:v>
                  </c:pt>
                  <c:pt idx="685">
                    <c:v>Canvas App</c:v>
                  </c:pt>
                  <c:pt idx="686">
                    <c:v>Canvas App</c:v>
                  </c:pt>
                  <c:pt idx="687">
                    <c:v>Canvas App</c:v>
                  </c:pt>
                  <c:pt idx="688">
                    <c:v>Canvas App</c:v>
                  </c:pt>
                  <c:pt idx="689">
                    <c:v>Canvas App</c:v>
                  </c:pt>
                  <c:pt idx="690">
                    <c:v>Canvas App</c:v>
                  </c:pt>
                  <c:pt idx="691">
                    <c:v>Canvas App</c:v>
                  </c:pt>
                  <c:pt idx="692">
                    <c:v>Canvas App</c:v>
                  </c:pt>
                  <c:pt idx="693">
                    <c:v>Canvas App</c:v>
                  </c:pt>
                  <c:pt idx="694">
                    <c:v>Canvas App</c:v>
                  </c:pt>
                  <c:pt idx="695">
                    <c:v>Canvas App</c:v>
                  </c:pt>
                  <c:pt idx="696">
                    <c:v>Canvas App</c:v>
                  </c:pt>
                  <c:pt idx="697">
                    <c:v>Canvas App</c:v>
                  </c:pt>
                  <c:pt idx="698">
                    <c:v>Canvas App</c:v>
                  </c:pt>
                  <c:pt idx="699">
                    <c:v>Canvas App</c:v>
                  </c:pt>
                  <c:pt idx="700">
                    <c:v>Canvas App</c:v>
                  </c:pt>
                  <c:pt idx="701">
                    <c:v>Canvas App</c:v>
                  </c:pt>
                  <c:pt idx="702">
                    <c:v>Canvas App</c:v>
                  </c:pt>
                  <c:pt idx="703">
                    <c:v>Canvas App</c:v>
                  </c:pt>
                  <c:pt idx="704">
                    <c:v>Canvas App</c:v>
                  </c:pt>
                  <c:pt idx="705">
                    <c:v>Canvas App</c:v>
                  </c:pt>
                  <c:pt idx="706">
                    <c:v>Canvas App</c:v>
                  </c:pt>
                  <c:pt idx="707">
                    <c:v>Canvas App</c:v>
                  </c:pt>
                  <c:pt idx="708">
                    <c:v>Canvas App</c:v>
                  </c:pt>
                  <c:pt idx="709">
                    <c:v>Canvas App</c:v>
                  </c:pt>
                  <c:pt idx="710">
                    <c:v>Canvas App</c:v>
                  </c:pt>
                  <c:pt idx="711">
                    <c:v>Canvas App</c:v>
                  </c:pt>
                  <c:pt idx="712">
                    <c:v>Canvas App</c:v>
                  </c:pt>
                  <c:pt idx="713">
                    <c:v>Canvas App</c:v>
                  </c:pt>
                  <c:pt idx="714">
                    <c:v>Canvas App</c:v>
                  </c:pt>
                  <c:pt idx="715">
                    <c:v>Canvas App</c:v>
                  </c:pt>
                  <c:pt idx="716">
                    <c:v>Canvas App</c:v>
                  </c:pt>
                  <c:pt idx="717">
                    <c:v>Canvas App</c:v>
                  </c:pt>
                  <c:pt idx="718">
                    <c:v>Canvas App</c:v>
                  </c:pt>
                  <c:pt idx="719">
                    <c:v>Canvas App</c:v>
                  </c:pt>
                  <c:pt idx="720">
                    <c:v>Canvas App</c:v>
                  </c:pt>
                  <c:pt idx="721">
                    <c:v>Canvas App</c:v>
                  </c:pt>
                  <c:pt idx="722">
                    <c:v>Canvas App</c:v>
                  </c:pt>
                  <c:pt idx="723">
                    <c:v>Canvas App</c:v>
                  </c:pt>
                  <c:pt idx="724">
                    <c:v>Canvas App</c:v>
                  </c:pt>
                  <c:pt idx="725">
                    <c:v>Canvas App</c:v>
                  </c:pt>
                  <c:pt idx="726">
                    <c:v>Canvas App</c:v>
                  </c:pt>
                  <c:pt idx="727">
                    <c:v>Canvas App</c:v>
                  </c:pt>
                  <c:pt idx="728">
                    <c:v>Canvas App</c:v>
                  </c:pt>
                  <c:pt idx="729">
                    <c:v>Canvas App</c:v>
                  </c:pt>
                  <c:pt idx="730">
                    <c:v>Canvas App</c:v>
                  </c:pt>
                  <c:pt idx="731">
                    <c:v>Canvas App</c:v>
                  </c:pt>
                  <c:pt idx="732">
                    <c:v>Canvas App</c:v>
                  </c:pt>
                  <c:pt idx="733">
                    <c:v>Canvas App</c:v>
                  </c:pt>
                  <c:pt idx="734">
                    <c:v>Canvas App</c:v>
                  </c:pt>
                  <c:pt idx="735">
                    <c:v>Canvas App</c:v>
                  </c:pt>
                  <c:pt idx="736">
                    <c:v>Canvas App</c:v>
                  </c:pt>
                  <c:pt idx="737">
                    <c:v>Canvas App</c:v>
                  </c:pt>
                  <c:pt idx="738">
                    <c:v>Canvas App</c:v>
                  </c:pt>
                  <c:pt idx="739">
                    <c:v>Canvas App</c:v>
                  </c:pt>
                  <c:pt idx="740">
                    <c:v>Canvas App</c:v>
                  </c:pt>
                  <c:pt idx="741">
                    <c:v>Canvas App</c:v>
                  </c:pt>
                  <c:pt idx="742">
                    <c:v>Canvas App</c:v>
                  </c:pt>
                  <c:pt idx="743">
                    <c:v>Canvas App</c:v>
                  </c:pt>
                  <c:pt idx="744">
                    <c:v>Canvas App</c:v>
                  </c:pt>
                  <c:pt idx="745">
                    <c:v>Canvas App</c:v>
                  </c:pt>
                  <c:pt idx="746">
                    <c:v>Canvas App</c:v>
                  </c:pt>
                  <c:pt idx="747">
                    <c:v>Canvas App</c:v>
                  </c:pt>
                  <c:pt idx="748">
                    <c:v>Canvas App</c:v>
                  </c:pt>
                  <c:pt idx="749">
                    <c:v>Canvas App</c:v>
                  </c:pt>
                  <c:pt idx="750">
                    <c:v>Canvas App</c:v>
                  </c:pt>
                  <c:pt idx="751">
                    <c:v>Canvas App</c:v>
                  </c:pt>
                  <c:pt idx="752">
                    <c:v>Canvas App</c:v>
                  </c:pt>
                  <c:pt idx="753">
                    <c:v>Canvas App</c:v>
                  </c:pt>
                  <c:pt idx="754">
                    <c:v>Canvas App</c:v>
                  </c:pt>
                  <c:pt idx="755">
                    <c:v>Canvas App</c:v>
                  </c:pt>
                  <c:pt idx="756">
                    <c:v>Canvas App</c:v>
                  </c:pt>
                  <c:pt idx="757">
                    <c:v>Canvas App</c:v>
                  </c:pt>
                  <c:pt idx="758">
                    <c:v>Canvas App</c:v>
                  </c:pt>
                  <c:pt idx="759">
                    <c:v>Canvas App</c:v>
                  </c:pt>
                  <c:pt idx="760">
                    <c:v>Canvas App</c:v>
                  </c:pt>
                  <c:pt idx="761">
                    <c:v>Canvas App</c:v>
                  </c:pt>
                  <c:pt idx="762">
                    <c:v>Canvas App</c:v>
                  </c:pt>
                  <c:pt idx="763">
                    <c:v>Canvas App</c:v>
                  </c:pt>
                  <c:pt idx="764">
                    <c:v>Canvas App</c:v>
                  </c:pt>
                  <c:pt idx="765">
                    <c:v>Canvas App</c:v>
                  </c:pt>
                  <c:pt idx="766">
                    <c:v>Canvas App</c:v>
                  </c:pt>
                  <c:pt idx="767">
                    <c:v>Canvas App</c:v>
                  </c:pt>
                  <c:pt idx="768">
                    <c:v>Canvas App</c:v>
                  </c:pt>
                  <c:pt idx="769">
                    <c:v>Canvas App</c:v>
                  </c:pt>
                  <c:pt idx="770">
                    <c:v>Canvas App</c:v>
                  </c:pt>
                  <c:pt idx="771">
                    <c:v>Canvas App</c:v>
                  </c:pt>
                  <c:pt idx="772">
                    <c:v>Canvas App</c:v>
                  </c:pt>
                  <c:pt idx="773">
                    <c:v>Canvas App</c:v>
                  </c:pt>
                  <c:pt idx="774">
                    <c:v>Canvas App</c:v>
                  </c:pt>
                  <c:pt idx="775">
                    <c:v>Canvas App</c:v>
                  </c:pt>
                  <c:pt idx="776">
                    <c:v>Canvas App</c:v>
                  </c:pt>
                  <c:pt idx="777">
                    <c:v>Canvas App</c:v>
                  </c:pt>
                  <c:pt idx="778">
                    <c:v>Canvas App</c:v>
                  </c:pt>
                  <c:pt idx="779">
                    <c:v>Canvas App</c:v>
                  </c:pt>
                  <c:pt idx="780">
                    <c:v>Canvas App</c:v>
                  </c:pt>
                  <c:pt idx="781">
                    <c:v>Canvas App</c:v>
                  </c:pt>
                  <c:pt idx="782">
                    <c:v>Canvas App</c:v>
                  </c:pt>
                  <c:pt idx="783">
                    <c:v>Canvas App</c:v>
                  </c:pt>
                  <c:pt idx="784">
                    <c:v>Canvas App</c:v>
                  </c:pt>
                  <c:pt idx="785">
                    <c:v>Canvas App</c:v>
                  </c:pt>
                  <c:pt idx="786">
                    <c:v>Canvas App</c:v>
                  </c:pt>
                  <c:pt idx="787">
                    <c:v>Canvas App</c:v>
                  </c:pt>
                  <c:pt idx="788">
                    <c:v>Canvas App</c:v>
                  </c:pt>
                  <c:pt idx="789">
                    <c:v>Canvas App</c:v>
                  </c:pt>
                  <c:pt idx="790">
                    <c:v>Canvas App</c:v>
                  </c:pt>
                  <c:pt idx="791">
                    <c:v>Canvas App</c:v>
                  </c:pt>
                  <c:pt idx="792">
                    <c:v>Canvas App</c:v>
                  </c:pt>
                  <c:pt idx="793">
                    <c:v>Canvas App</c:v>
                  </c:pt>
                  <c:pt idx="794">
                    <c:v>Canvas App</c:v>
                  </c:pt>
                  <c:pt idx="795">
                    <c:v>Canvas App</c:v>
                  </c:pt>
                  <c:pt idx="796">
                    <c:v>Canvas App</c:v>
                  </c:pt>
                  <c:pt idx="797">
                    <c:v>Canvas App</c:v>
                  </c:pt>
                  <c:pt idx="798">
                    <c:v>Canvas App</c:v>
                  </c:pt>
                  <c:pt idx="799">
                    <c:v>Canvas App</c:v>
                  </c:pt>
                  <c:pt idx="800">
                    <c:v>Canvas App</c:v>
                  </c:pt>
                  <c:pt idx="801">
                    <c:v>Canvas App</c:v>
                  </c:pt>
                  <c:pt idx="802">
                    <c:v>Canvas App</c:v>
                  </c:pt>
                  <c:pt idx="803">
                    <c:v>Canvas App</c:v>
                  </c:pt>
                  <c:pt idx="804">
                    <c:v>Canvas App</c:v>
                  </c:pt>
                  <c:pt idx="805">
                    <c:v>Canvas App</c:v>
                  </c:pt>
                  <c:pt idx="806">
                    <c:v>Canvas App</c:v>
                  </c:pt>
                  <c:pt idx="807">
                    <c:v>Canvas App</c:v>
                  </c:pt>
                  <c:pt idx="808">
                    <c:v>Canvas App</c:v>
                  </c:pt>
                  <c:pt idx="809">
                    <c:v>Canvas App</c:v>
                  </c:pt>
                  <c:pt idx="810">
                    <c:v>Canvas App</c:v>
                  </c:pt>
                  <c:pt idx="811">
                    <c:v>Canvas App</c:v>
                  </c:pt>
                  <c:pt idx="812">
                    <c:v>Canvas App</c:v>
                  </c:pt>
                  <c:pt idx="813">
                    <c:v>Canvas App</c:v>
                  </c:pt>
                  <c:pt idx="814">
                    <c:v>Canvas App</c:v>
                  </c:pt>
                  <c:pt idx="815">
                    <c:v>Canvas App</c:v>
                  </c:pt>
                  <c:pt idx="816">
                    <c:v>Canvas App</c:v>
                  </c:pt>
                  <c:pt idx="817">
                    <c:v>Canvas App</c:v>
                  </c:pt>
                  <c:pt idx="818">
                    <c:v>Canvas App</c:v>
                  </c:pt>
                  <c:pt idx="819">
                    <c:v>Canvas App</c:v>
                  </c:pt>
                  <c:pt idx="820">
                    <c:v>Canvas App</c:v>
                  </c:pt>
                  <c:pt idx="821">
                    <c:v>Canvas App</c:v>
                  </c:pt>
                  <c:pt idx="822">
                    <c:v>Canvas App</c:v>
                  </c:pt>
                  <c:pt idx="823">
                    <c:v>Canvas App</c:v>
                  </c:pt>
                  <c:pt idx="824">
                    <c:v>Canvas App</c:v>
                  </c:pt>
                  <c:pt idx="825">
                    <c:v>Canvas App</c:v>
                  </c:pt>
                  <c:pt idx="826">
                    <c:v>Canvas App</c:v>
                  </c:pt>
                  <c:pt idx="827">
                    <c:v>Canvas App</c:v>
                  </c:pt>
                  <c:pt idx="828">
                    <c:v>Canvas App</c:v>
                  </c:pt>
                  <c:pt idx="829">
                    <c:v>Canvas App</c:v>
                  </c:pt>
                  <c:pt idx="830">
                    <c:v>Canvas App</c:v>
                  </c:pt>
                  <c:pt idx="831">
                    <c:v>Canvas App</c:v>
                  </c:pt>
                  <c:pt idx="832">
                    <c:v>Canvas App</c:v>
                  </c:pt>
                  <c:pt idx="833">
                    <c:v>Canvas App</c:v>
                  </c:pt>
                  <c:pt idx="834">
                    <c:v>Canvas App</c:v>
                  </c:pt>
                  <c:pt idx="835">
                    <c:v>Canvas App</c:v>
                  </c:pt>
                  <c:pt idx="836">
                    <c:v>Canvas App</c:v>
                  </c:pt>
                  <c:pt idx="837">
                    <c:v>Canvas App</c:v>
                  </c:pt>
                  <c:pt idx="838">
                    <c:v>Canvas App</c:v>
                  </c:pt>
                  <c:pt idx="839">
                    <c:v>Canvas App</c:v>
                  </c:pt>
                  <c:pt idx="840">
                    <c:v>Canvas App</c:v>
                  </c:pt>
                  <c:pt idx="841">
                    <c:v>Canvas App</c:v>
                  </c:pt>
                  <c:pt idx="842">
                    <c:v>Canvas App</c:v>
                  </c:pt>
                  <c:pt idx="843">
                    <c:v>Canvas App</c:v>
                  </c:pt>
                  <c:pt idx="844">
                    <c:v>Canvas App</c:v>
                  </c:pt>
                  <c:pt idx="845">
                    <c:v>Canvas App</c:v>
                  </c:pt>
                  <c:pt idx="846">
                    <c:v>Canvas App</c:v>
                  </c:pt>
                  <c:pt idx="847">
                    <c:v>Canvas App</c:v>
                  </c:pt>
                  <c:pt idx="848">
                    <c:v>Canvas App</c:v>
                  </c:pt>
                  <c:pt idx="849">
                    <c:v>Canvas App</c:v>
                  </c:pt>
                  <c:pt idx="850">
                    <c:v>Canvas App</c:v>
                  </c:pt>
                  <c:pt idx="851">
                    <c:v>Canvas App</c:v>
                  </c:pt>
                  <c:pt idx="852">
                    <c:v>Canvas App</c:v>
                  </c:pt>
                  <c:pt idx="853">
                    <c:v>Canvas App</c:v>
                  </c:pt>
                  <c:pt idx="854">
                    <c:v>Canvas App</c:v>
                  </c:pt>
                  <c:pt idx="855">
                    <c:v>Canvas App</c:v>
                  </c:pt>
                  <c:pt idx="856">
                    <c:v>Canvas App</c:v>
                  </c:pt>
                  <c:pt idx="857">
                    <c:v>Canvas App</c:v>
                  </c:pt>
                  <c:pt idx="858">
                    <c:v>Canvas App</c:v>
                  </c:pt>
                  <c:pt idx="859">
                    <c:v>Canvas App</c:v>
                  </c:pt>
                  <c:pt idx="860">
                    <c:v>Canvas App</c:v>
                  </c:pt>
                  <c:pt idx="861">
                    <c:v>Canvas App</c:v>
                  </c:pt>
                  <c:pt idx="862">
                    <c:v>Canvas App</c:v>
                  </c:pt>
                  <c:pt idx="863">
                    <c:v>Canvas App</c:v>
                  </c:pt>
                  <c:pt idx="864">
                    <c:v>Canvas App</c:v>
                  </c:pt>
                  <c:pt idx="865">
                    <c:v>Canvas App</c:v>
                  </c:pt>
                  <c:pt idx="866">
                    <c:v>Canvas App</c:v>
                  </c:pt>
                  <c:pt idx="867">
                    <c:v>Canvas App</c:v>
                  </c:pt>
                  <c:pt idx="868">
                    <c:v>Canvas App</c:v>
                  </c:pt>
                  <c:pt idx="869">
                    <c:v>Canvas App</c:v>
                  </c:pt>
                  <c:pt idx="870">
                    <c:v>Canvas App</c:v>
                  </c:pt>
                  <c:pt idx="871">
                    <c:v>Canvas App</c:v>
                  </c:pt>
                  <c:pt idx="872">
                    <c:v>Canvas App</c:v>
                  </c:pt>
                  <c:pt idx="873">
                    <c:v>Canvas App</c:v>
                  </c:pt>
                  <c:pt idx="874">
                    <c:v>Canvas App</c:v>
                  </c:pt>
                  <c:pt idx="875">
                    <c:v>Canvas App</c:v>
                  </c:pt>
                  <c:pt idx="876">
                    <c:v>Canvas App</c:v>
                  </c:pt>
                  <c:pt idx="877">
                    <c:v>Canvas App</c:v>
                  </c:pt>
                  <c:pt idx="878">
                    <c:v>Canvas App</c:v>
                  </c:pt>
                  <c:pt idx="879">
                    <c:v>Canvas App</c:v>
                  </c:pt>
                  <c:pt idx="880">
                    <c:v>Canvas App</c:v>
                  </c:pt>
                  <c:pt idx="881">
                    <c:v>Canvas App</c:v>
                  </c:pt>
                  <c:pt idx="882">
                    <c:v>Canvas App</c:v>
                  </c:pt>
                  <c:pt idx="883">
                    <c:v>Canvas App</c:v>
                  </c:pt>
                  <c:pt idx="884">
                    <c:v>Canvas App</c:v>
                  </c:pt>
                  <c:pt idx="885">
                    <c:v>Canvas App</c:v>
                  </c:pt>
                  <c:pt idx="886">
                    <c:v>Canvas App</c:v>
                  </c:pt>
                  <c:pt idx="887">
                    <c:v>Canvas App</c:v>
                  </c:pt>
                  <c:pt idx="888">
                    <c:v>Canvas App</c:v>
                  </c:pt>
                  <c:pt idx="889">
                    <c:v>Canvas App</c:v>
                  </c:pt>
                  <c:pt idx="890">
                    <c:v>Canvas App</c:v>
                  </c:pt>
                  <c:pt idx="891">
                    <c:v>Canvas App</c:v>
                  </c:pt>
                  <c:pt idx="892">
                    <c:v>Canvas App</c:v>
                  </c:pt>
                  <c:pt idx="893">
                    <c:v>Canvas App</c:v>
                  </c:pt>
                  <c:pt idx="894">
                    <c:v>Canvas App</c:v>
                  </c:pt>
                  <c:pt idx="895">
                    <c:v>Canvas App</c:v>
                  </c:pt>
                  <c:pt idx="896">
                    <c:v>Canvas App</c:v>
                  </c:pt>
                  <c:pt idx="897">
                    <c:v>Canvas App</c:v>
                  </c:pt>
                  <c:pt idx="898">
                    <c:v>Canvas App</c:v>
                  </c:pt>
                  <c:pt idx="899">
                    <c:v>Canvas App</c:v>
                  </c:pt>
                  <c:pt idx="900">
                    <c:v>Canvas App</c:v>
                  </c:pt>
                  <c:pt idx="901">
                    <c:v>Canvas App</c:v>
                  </c:pt>
                  <c:pt idx="902">
                    <c:v>Canvas App</c:v>
                  </c:pt>
                  <c:pt idx="903">
                    <c:v>Canvas App</c:v>
                  </c:pt>
                  <c:pt idx="904">
                    <c:v>Canvas App</c:v>
                  </c:pt>
                  <c:pt idx="905">
                    <c:v>Canvas App</c:v>
                  </c:pt>
                  <c:pt idx="906">
                    <c:v>Canvas App</c:v>
                  </c:pt>
                  <c:pt idx="907">
                    <c:v>Canvas App</c:v>
                  </c:pt>
                  <c:pt idx="908">
                    <c:v>Canvas App</c:v>
                  </c:pt>
                  <c:pt idx="909">
                    <c:v>Canvas App</c:v>
                  </c:pt>
                  <c:pt idx="910">
                    <c:v>Canvas App</c:v>
                  </c:pt>
                  <c:pt idx="911">
                    <c:v>Canvas App</c:v>
                  </c:pt>
                  <c:pt idx="912">
                    <c:v>Canvas App</c:v>
                  </c:pt>
                  <c:pt idx="913">
                    <c:v>Canvas App</c:v>
                  </c:pt>
                  <c:pt idx="914">
                    <c:v>Canvas App</c:v>
                  </c:pt>
                  <c:pt idx="915">
                    <c:v>Canvas App</c:v>
                  </c:pt>
                  <c:pt idx="916">
                    <c:v>Canvas App</c:v>
                  </c:pt>
                  <c:pt idx="917">
                    <c:v>Canvas App</c:v>
                  </c:pt>
                  <c:pt idx="918">
                    <c:v>Canvas App</c:v>
                  </c:pt>
                  <c:pt idx="919">
                    <c:v>Canvas App</c:v>
                  </c:pt>
                  <c:pt idx="920">
                    <c:v>Canvas App</c:v>
                  </c:pt>
                  <c:pt idx="921">
                    <c:v>Canvas App</c:v>
                  </c:pt>
                  <c:pt idx="922">
                    <c:v>Canvas App</c:v>
                  </c:pt>
                  <c:pt idx="923">
                    <c:v>Canvas App</c:v>
                  </c:pt>
                  <c:pt idx="924">
                    <c:v>Canvas App</c:v>
                  </c:pt>
                  <c:pt idx="925">
                    <c:v>Canvas App</c:v>
                  </c:pt>
                  <c:pt idx="926">
                    <c:v>Canvas App</c:v>
                  </c:pt>
                  <c:pt idx="927">
                    <c:v>Canvas App</c:v>
                  </c:pt>
                  <c:pt idx="928">
                    <c:v>Canvas App</c:v>
                  </c:pt>
                  <c:pt idx="929">
                    <c:v>Canvas App</c:v>
                  </c:pt>
                  <c:pt idx="930">
                    <c:v>Canvas App</c:v>
                  </c:pt>
                  <c:pt idx="931">
                    <c:v>Canvas App</c:v>
                  </c:pt>
                  <c:pt idx="932">
                    <c:v>Canvas App</c:v>
                  </c:pt>
                  <c:pt idx="933">
                    <c:v>Canvas App</c:v>
                  </c:pt>
                  <c:pt idx="934">
                    <c:v>Canvas App</c:v>
                  </c:pt>
                  <c:pt idx="935">
                    <c:v>Canvas App</c:v>
                  </c:pt>
                  <c:pt idx="936">
                    <c:v>Canvas App</c:v>
                  </c:pt>
                  <c:pt idx="937">
                    <c:v>Canvas App</c:v>
                  </c:pt>
                  <c:pt idx="938">
                    <c:v>Canvas App</c:v>
                  </c:pt>
                  <c:pt idx="939">
                    <c:v>Canvas App</c:v>
                  </c:pt>
                  <c:pt idx="940">
                    <c:v>Canvas App</c:v>
                  </c:pt>
                  <c:pt idx="941">
                    <c:v>Canvas App</c:v>
                  </c:pt>
                  <c:pt idx="942">
                    <c:v>Canvas App</c:v>
                  </c:pt>
                  <c:pt idx="943">
                    <c:v>Canvas App</c:v>
                  </c:pt>
                  <c:pt idx="944">
                    <c:v>Canvas App</c:v>
                  </c:pt>
                  <c:pt idx="945">
                    <c:v>Canvas App</c:v>
                  </c:pt>
                  <c:pt idx="946">
                    <c:v>Canvas App</c:v>
                  </c:pt>
                  <c:pt idx="947">
                    <c:v>Canvas App</c:v>
                  </c:pt>
                  <c:pt idx="948">
                    <c:v>Canvas App</c:v>
                  </c:pt>
                  <c:pt idx="949">
                    <c:v>Canvas App</c:v>
                  </c:pt>
                  <c:pt idx="950">
                    <c:v>Canvas App</c:v>
                  </c:pt>
                  <c:pt idx="951">
                    <c:v>Canvas App</c:v>
                  </c:pt>
                  <c:pt idx="952">
                    <c:v>Canvas App</c:v>
                  </c:pt>
                  <c:pt idx="953">
                    <c:v>Canvas App</c:v>
                  </c:pt>
                  <c:pt idx="954">
                    <c:v>Canvas App</c:v>
                  </c:pt>
                  <c:pt idx="955">
                    <c:v>Canvas App</c:v>
                  </c:pt>
                  <c:pt idx="956">
                    <c:v>Canvas App</c:v>
                  </c:pt>
                  <c:pt idx="957">
                    <c:v>Canvas App</c:v>
                  </c:pt>
                  <c:pt idx="958">
                    <c:v>Canvas App</c:v>
                  </c:pt>
                  <c:pt idx="959">
                    <c:v>Canvas App</c:v>
                  </c:pt>
                  <c:pt idx="960">
                    <c:v>Canvas App</c:v>
                  </c:pt>
                  <c:pt idx="961">
                    <c:v>Canvas App</c:v>
                  </c:pt>
                  <c:pt idx="962">
                    <c:v>Canvas App</c:v>
                  </c:pt>
                  <c:pt idx="963">
                    <c:v>Canvas App</c:v>
                  </c:pt>
                  <c:pt idx="964">
                    <c:v>Canvas App</c:v>
                  </c:pt>
                  <c:pt idx="965">
                    <c:v>Canvas App</c:v>
                  </c:pt>
                  <c:pt idx="966">
                    <c:v>Canvas App</c:v>
                  </c:pt>
                  <c:pt idx="967">
                    <c:v>Canvas App</c:v>
                  </c:pt>
                  <c:pt idx="968">
                    <c:v>Canvas App</c:v>
                  </c:pt>
                  <c:pt idx="969">
                    <c:v>Canvas App</c:v>
                  </c:pt>
                  <c:pt idx="970">
                    <c:v>Canvas App</c:v>
                  </c:pt>
                  <c:pt idx="971">
                    <c:v>Canvas App</c:v>
                  </c:pt>
                  <c:pt idx="972">
                    <c:v>Canvas App</c:v>
                  </c:pt>
                  <c:pt idx="973">
                    <c:v>Canvas App</c:v>
                  </c:pt>
                  <c:pt idx="974">
                    <c:v>Canvas App</c:v>
                  </c:pt>
                  <c:pt idx="975">
                    <c:v>Canvas App</c:v>
                  </c:pt>
                  <c:pt idx="976">
                    <c:v>Canvas App</c:v>
                  </c:pt>
                  <c:pt idx="977">
                    <c:v>Canvas App</c:v>
                  </c:pt>
                  <c:pt idx="978">
                    <c:v>Canvas App</c:v>
                  </c:pt>
                  <c:pt idx="979">
                    <c:v>Canvas App</c:v>
                  </c:pt>
                  <c:pt idx="980">
                    <c:v>Canvas App</c:v>
                  </c:pt>
                  <c:pt idx="981">
                    <c:v>Canvas App</c:v>
                  </c:pt>
                  <c:pt idx="982">
                    <c:v>Canvas App</c:v>
                  </c:pt>
                  <c:pt idx="983">
                    <c:v>Canvas App</c:v>
                  </c:pt>
                  <c:pt idx="984">
                    <c:v>Canvas App</c:v>
                  </c:pt>
                  <c:pt idx="985">
                    <c:v>Canvas App</c:v>
                  </c:pt>
                  <c:pt idx="986">
                    <c:v>Canvas App</c:v>
                  </c:pt>
                  <c:pt idx="987">
                    <c:v>Canvas App</c:v>
                  </c:pt>
                  <c:pt idx="988">
                    <c:v>Canvas App</c:v>
                  </c:pt>
                  <c:pt idx="989">
                    <c:v>Canvas App</c:v>
                  </c:pt>
                  <c:pt idx="990">
                    <c:v>Canvas App</c:v>
                  </c:pt>
                  <c:pt idx="991">
                    <c:v>Canvas App</c:v>
                  </c:pt>
                  <c:pt idx="992">
                    <c:v>Canvas App</c:v>
                  </c:pt>
                  <c:pt idx="993">
                    <c:v>Canvas App</c:v>
                  </c:pt>
                  <c:pt idx="994">
                    <c:v>Canvas App</c:v>
                  </c:pt>
                  <c:pt idx="995">
                    <c:v>Canvas App</c:v>
                  </c:pt>
                  <c:pt idx="996">
                    <c:v>Canvas App</c:v>
                  </c:pt>
                  <c:pt idx="997">
                    <c:v>Canvas App</c:v>
                  </c:pt>
                  <c:pt idx="998">
                    <c:v>Canvas App</c:v>
                  </c:pt>
                  <c:pt idx="999">
                    <c:v>Canvas App</c:v>
                  </c:pt>
                  <c:pt idx="1000">
                    <c:v>Canvas App</c:v>
                  </c:pt>
                  <c:pt idx="1001">
                    <c:v>Canvas App</c:v>
                  </c:pt>
                  <c:pt idx="1002">
                    <c:v>Canvas App</c:v>
                  </c:pt>
                  <c:pt idx="1003">
                    <c:v>Canvas App</c:v>
                  </c:pt>
                  <c:pt idx="1004">
                    <c:v>Canvas App</c:v>
                  </c:pt>
                  <c:pt idx="1005">
                    <c:v>Canvas App</c:v>
                  </c:pt>
                  <c:pt idx="1006">
                    <c:v>Canvas App</c:v>
                  </c:pt>
                  <c:pt idx="1007">
                    <c:v>Canvas App</c:v>
                  </c:pt>
                  <c:pt idx="1008">
                    <c:v>Canvas App</c:v>
                  </c:pt>
                  <c:pt idx="1009">
                    <c:v>Canvas App</c:v>
                  </c:pt>
                  <c:pt idx="1010">
                    <c:v>Canvas App</c:v>
                  </c:pt>
                  <c:pt idx="1011">
                    <c:v>Canvas App</c:v>
                  </c:pt>
                  <c:pt idx="1012">
                    <c:v>Canvas App</c:v>
                  </c:pt>
                  <c:pt idx="1013">
                    <c:v>Canvas App</c:v>
                  </c:pt>
                  <c:pt idx="1014">
                    <c:v>Canvas App</c:v>
                  </c:pt>
                  <c:pt idx="1015">
                    <c:v>Canvas App</c:v>
                  </c:pt>
                  <c:pt idx="1016">
                    <c:v>Canvas App</c:v>
                  </c:pt>
                  <c:pt idx="1017">
                    <c:v>Canvas App</c:v>
                  </c:pt>
                  <c:pt idx="1018">
                    <c:v>Canvas App</c:v>
                  </c:pt>
                  <c:pt idx="1019">
                    <c:v>Canvas App</c:v>
                  </c:pt>
                  <c:pt idx="1020">
                    <c:v>Canvas App</c:v>
                  </c:pt>
                  <c:pt idx="1021">
                    <c:v>Canvas App</c:v>
                  </c:pt>
                  <c:pt idx="1022">
                    <c:v>Canvas App</c:v>
                  </c:pt>
                  <c:pt idx="1023">
                    <c:v>Canvas App</c:v>
                  </c:pt>
                  <c:pt idx="1024">
                    <c:v>Canvas App</c:v>
                  </c:pt>
                  <c:pt idx="1025">
                    <c:v>Canvas App</c:v>
                  </c:pt>
                  <c:pt idx="1026">
                    <c:v>Canvas App</c:v>
                  </c:pt>
                  <c:pt idx="1027">
                    <c:v>Canvas App</c:v>
                  </c:pt>
                  <c:pt idx="1028">
                    <c:v>Canvas App</c:v>
                  </c:pt>
                </c:lvl>
                <c:lvl>
                  <c:pt idx="0">
                    <c:v>1/1/2017 0:00</c:v>
                  </c:pt>
                  <c:pt idx="1">
                    <c:v>1/2/2017 0:00</c:v>
                  </c:pt>
                  <c:pt idx="2">
                    <c:v>1/3/2017 0:00</c:v>
                  </c:pt>
                  <c:pt idx="3">
                    <c:v>1/4/2017 0:00</c:v>
                  </c:pt>
                  <c:pt idx="4">
                    <c:v>1/5/2017 0:00</c:v>
                  </c:pt>
                  <c:pt idx="5">
                    <c:v>1/6/2017 0:00</c:v>
                  </c:pt>
                  <c:pt idx="6">
                    <c:v>1/7/2017 0:00</c:v>
                  </c:pt>
                  <c:pt idx="7">
                    <c:v>1/8/2017 0:00</c:v>
                  </c:pt>
                  <c:pt idx="8">
                    <c:v>1/9/2017 0:00</c:v>
                  </c:pt>
                  <c:pt idx="9">
                    <c:v>1/10/2017 0:00</c:v>
                  </c:pt>
                  <c:pt idx="10">
                    <c:v>1/11/2017 0:00</c:v>
                  </c:pt>
                  <c:pt idx="11">
                    <c:v>1/12/2017 0:00</c:v>
                  </c:pt>
                  <c:pt idx="12">
                    <c:v>1/13/2017 0:00</c:v>
                  </c:pt>
                  <c:pt idx="13">
                    <c:v>1/14/2017 0:00</c:v>
                  </c:pt>
                  <c:pt idx="14">
                    <c:v>1/15/2017 0:00</c:v>
                  </c:pt>
                  <c:pt idx="15">
                    <c:v>1/16/2017 0:00</c:v>
                  </c:pt>
                  <c:pt idx="16">
                    <c:v>1/17/2017 0:00</c:v>
                  </c:pt>
                  <c:pt idx="17">
                    <c:v>1/18/2017 0:00</c:v>
                  </c:pt>
                  <c:pt idx="18">
                    <c:v>1/19/2017 0:00</c:v>
                  </c:pt>
                  <c:pt idx="19">
                    <c:v>1/20/2017 0:00</c:v>
                  </c:pt>
                  <c:pt idx="20">
                    <c:v>1/21/2017 0:00</c:v>
                  </c:pt>
                  <c:pt idx="21">
                    <c:v>1/22/2017 0:00</c:v>
                  </c:pt>
                  <c:pt idx="22">
                    <c:v>1/23/2017 0:00</c:v>
                  </c:pt>
                  <c:pt idx="23">
                    <c:v>1/24/2017 0:00</c:v>
                  </c:pt>
                  <c:pt idx="24">
                    <c:v>1/25/2017 0:00</c:v>
                  </c:pt>
                  <c:pt idx="25">
                    <c:v>1/26/2017 0:00</c:v>
                  </c:pt>
                  <c:pt idx="26">
                    <c:v>1/27/2017 0:00</c:v>
                  </c:pt>
                  <c:pt idx="27">
                    <c:v>1/28/2017 0:00</c:v>
                  </c:pt>
                  <c:pt idx="28">
                    <c:v>1/29/2017 0:00</c:v>
                  </c:pt>
                  <c:pt idx="29">
                    <c:v>1/30/2017 0:00</c:v>
                  </c:pt>
                  <c:pt idx="30">
                    <c:v>1/31/2017 0:00</c:v>
                  </c:pt>
                  <c:pt idx="31">
                    <c:v>2/1/2017 0:00</c:v>
                  </c:pt>
                  <c:pt idx="32">
                    <c:v>2/2/2017 0:00</c:v>
                  </c:pt>
                  <c:pt idx="33">
                    <c:v>2/3/2017 0:00</c:v>
                  </c:pt>
                  <c:pt idx="34">
                    <c:v>2/4/2017 0:00</c:v>
                  </c:pt>
                  <c:pt idx="35">
                    <c:v>2/5/2017 0:00</c:v>
                  </c:pt>
                  <c:pt idx="36">
                    <c:v>2/6/2017 0:00</c:v>
                  </c:pt>
                  <c:pt idx="37">
                    <c:v>2/7/2017 0:00</c:v>
                  </c:pt>
                  <c:pt idx="38">
                    <c:v>2/8/2017 0:00</c:v>
                  </c:pt>
                  <c:pt idx="39">
                    <c:v>2/9/2017 0:00</c:v>
                  </c:pt>
                  <c:pt idx="40">
                    <c:v>2/10/2017 0:00</c:v>
                  </c:pt>
                  <c:pt idx="41">
                    <c:v>2/11/2017 0:00</c:v>
                  </c:pt>
                  <c:pt idx="42">
                    <c:v>2/12/2017 0:00</c:v>
                  </c:pt>
                  <c:pt idx="43">
                    <c:v>2/13/2017 0:00</c:v>
                  </c:pt>
                  <c:pt idx="44">
                    <c:v>2/14/2017 0:00</c:v>
                  </c:pt>
                  <c:pt idx="45">
                    <c:v>2/15/2017 0:00</c:v>
                  </c:pt>
                  <c:pt idx="46">
                    <c:v>2/16/2017 0:00</c:v>
                  </c:pt>
                  <c:pt idx="47">
                    <c:v>2/17/2017 0:00</c:v>
                  </c:pt>
                  <c:pt idx="48">
                    <c:v>2/18/2017 0:00</c:v>
                  </c:pt>
                  <c:pt idx="49">
                    <c:v>2/19/2017 0:00</c:v>
                  </c:pt>
                  <c:pt idx="50">
                    <c:v>2/20/2017 0:00</c:v>
                  </c:pt>
                  <c:pt idx="51">
                    <c:v>2/21/2017 0:00</c:v>
                  </c:pt>
                  <c:pt idx="52">
                    <c:v>2/22/2017 0:00</c:v>
                  </c:pt>
                  <c:pt idx="53">
                    <c:v>2/23/2017 0:00</c:v>
                  </c:pt>
                  <c:pt idx="54">
                    <c:v>2/24/2017 0:00</c:v>
                  </c:pt>
                  <c:pt idx="55">
                    <c:v>2/25/2017 0:00</c:v>
                  </c:pt>
                  <c:pt idx="56">
                    <c:v>2/26/2017 0:00</c:v>
                  </c:pt>
                  <c:pt idx="57">
                    <c:v>2/27/2017 0:00</c:v>
                  </c:pt>
                  <c:pt idx="58">
                    <c:v>2/28/2017 0:00</c:v>
                  </c:pt>
                  <c:pt idx="59">
                    <c:v>3/1/2017 0:00</c:v>
                  </c:pt>
                  <c:pt idx="60">
                    <c:v>3/2/2017 0:00</c:v>
                  </c:pt>
                  <c:pt idx="61">
                    <c:v>3/3/2017 0:00</c:v>
                  </c:pt>
                  <c:pt idx="62">
                    <c:v>3/4/2017 0:00</c:v>
                  </c:pt>
                  <c:pt idx="63">
                    <c:v>3/5/2017 0:00</c:v>
                  </c:pt>
                  <c:pt idx="64">
                    <c:v>3/6/2017 0:00</c:v>
                  </c:pt>
                  <c:pt idx="65">
                    <c:v>3/7/2017 0:00</c:v>
                  </c:pt>
                  <c:pt idx="66">
                    <c:v>3/8/2017 0:00</c:v>
                  </c:pt>
                  <c:pt idx="67">
                    <c:v>3/9/2017 0:00</c:v>
                  </c:pt>
                  <c:pt idx="68">
                    <c:v>3/10/2017 0:00</c:v>
                  </c:pt>
                  <c:pt idx="69">
                    <c:v>3/11/2017 0:00</c:v>
                  </c:pt>
                  <c:pt idx="70">
                    <c:v>3/12/2017 0:00</c:v>
                  </c:pt>
                  <c:pt idx="71">
                    <c:v>3/13/2017 0:00</c:v>
                  </c:pt>
                  <c:pt idx="72">
                    <c:v>3/14/2017 0:00</c:v>
                  </c:pt>
                  <c:pt idx="73">
                    <c:v>3/15/2017 0:00</c:v>
                  </c:pt>
                  <c:pt idx="74">
                    <c:v>3/16/2017 0:00</c:v>
                  </c:pt>
                  <c:pt idx="75">
                    <c:v>3/17/2017 0:00</c:v>
                  </c:pt>
                  <c:pt idx="76">
                    <c:v>3/18/2017 0:00</c:v>
                  </c:pt>
                  <c:pt idx="77">
                    <c:v>3/19/2017 0:00</c:v>
                  </c:pt>
                  <c:pt idx="78">
                    <c:v>3/20/2017 0:00</c:v>
                  </c:pt>
                  <c:pt idx="79">
                    <c:v>3/21/2017 0:00</c:v>
                  </c:pt>
                  <c:pt idx="80">
                    <c:v>3/22/2017 0:00</c:v>
                  </c:pt>
                  <c:pt idx="81">
                    <c:v>3/23/2017 0:00</c:v>
                  </c:pt>
                  <c:pt idx="82">
                    <c:v>3/24/2017 0:00</c:v>
                  </c:pt>
                  <c:pt idx="83">
                    <c:v>3/25/2017 0:00</c:v>
                  </c:pt>
                  <c:pt idx="84">
                    <c:v>3/26/2017 0:00</c:v>
                  </c:pt>
                  <c:pt idx="85">
                    <c:v>3/27/2017 0:00</c:v>
                  </c:pt>
                  <c:pt idx="86">
                    <c:v>3/28/2017 0:00</c:v>
                  </c:pt>
                  <c:pt idx="87">
                    <c:v>3/29/2017 0:00</c:v>
                  </c:pt>
                  <c:pt idx="88">
                    <c:v>3/30/2017 0:00</c:v>
                  </c:pt>
                  <c:pt idx="89">
                    <c:v>3/31/2017 0:00</c:v>
                  </c:pt>
                  <c:pt idx="90">
                    <c:v>4/1/2017 0:00</c:v>
                  </c:pt>
                  <c:pt idx="91">
                    <c:v>4/2/2017 0:00</c:v>
                  </c:pt>
                  <c:pt idx="92">
                    <c:v>4/3/2017 0:00</c:v>
                  </c:pt>
                  <c:pt idx="93">
                    <c:v>4/4/2017 0:00</c:v>
                  </c:pt>
                  <c:pt idx="94">
                    <c:v>4/5/2017 0:00</c:v>
                  </c:pt>
                  <c:pt idx="95">
                    <c:v>4/6/2017 0:00</c:v>
                  </c:pt>
                  <c:pt idx="96">
                    <c:v>4/7/2017 0:00</c:v>
                  </c:pt>
                  <c:pt idx="97">
                    <c:v>4/8/2017 0:00</c:v>
                  </c:pt>
                  <c:pt idx="98">
                    <c:v>4/9/2017 0:00</c:v>
                  </c:pt>
                  <c:pt idx="99">
                    <c:v>4/10/2017 0:00</c:v>
                  </c:pt>
                  <c:pt idx="100">
                    <c:v>4/11/2017 0:00</c:v>
                  </c:pt>
                  <c:pt idx="101">
                    <c:v>4/12/2017 0:00</c:v>
                  </c:pt>
                  <c:pt idx="102">
                    <c:v>4/13/2017 0:00</c:v>
                  </c:pt>
                  <c:pt idx="103">
                    <c:v>4/14/2017 0:00</c:v>
                  </c:pt>
                  <c:pt idx="104">
                    <c:v>4/15/2017 0:00</c:v>
                  </c:pt>
                  <c:pt idx="105">
                    <c:v>4/16/2017 0:00</c:v>
                  </c:pt>
                  <c:pt idx="106">
                    <c:v>4/17/2017 0:00</c:v>
                  </c:pt>
                  <c:pt idx="107">
                    <c:v>4/18/2017 0:00</c:v>
                  </c:pt>
                  <c:pt idx="108">
                    <c:v>4/19/2017 0:00</c:v>
                  </c:pt>
                  <c:pt idx="109">
                    <c:v>4/20/2017 0:00</c:v>
                  </c:pt>
                  <c:pt idx="110">
                    <c:v>4/21/2017 0:00</c:v>
                  </c:pt>
                  <c:pt idx="111">
                    <c:v>4/22/2017 0:00</c:v>
                  </c:pt>
                  <c:pt idx="112">
                    <c:v>4/23/2017 0:00</c:v>
                  </c:pt>
                  <c:pt idx="113">
                    <c:v>4/24/2017 0:00</c:v>
                  </c:pt>
                  <c:pt idx="114">
                    <c:v>4/25/2017 0:00</c:v>
                  </c:pt>
                  <c:pt idx="115">
                    <c:v>4/26/2017 0:00</c:v>
                  </c:pt>
                  <c:pt idx="116">
                    <c:v>4/27/2017 0:00</c:v>
                  </c:pt>
                  <c:pt idx="117">
                    <c:v>4/28/2017 0:00</c:v>
                  </c:pt>
                  <c:pt idx="118">
                    <c:v>4/29/2017 0:00</c:v>
                  </c:pt>
                  <c:pt idx="119">
                    <c:v>4/30/2017 0:00</c:v>
                  </c:pt>
                  <c:pt idx="120">
                    <c:v>5/1/2017 0:00</c:v>
                  </c:pt>
                  <c:pt idx="121">
                    <c:v>5/2/2017 0:00</c:v>
                  </c:pt>
                  <c:pt idx="122">
                    <c:v>5/3/2017 0:00</c:v>
                  </c:pt>
                  <c:pt idx="123">
                    <c:v>5/4/2017 0:00</c:v>
                  </c:pt>
                  <c:pt idx="124">
                    <c:v>5/5/2017 0:00</c:v>
                  </c:pt>
                  <c:pt idx="125">
                    <c:v>5/6/2017 0:00</c:v>
                  </c:pt>
                  <c:pt idx="126">
                    <c:v>5/7/2017 0:00</c:v>
                  </c:pt>
                  <c:pt idx="127">
                    <c:v>5/8/2017 0:00</c:v>
                  </c:pt>
                  <c:pt idx="128">
                    <c:v>5/9/2017 0:00</c:v>
                  </c:pt>
                  <c:pt idx="129">
                    <c:v>5/10/2017 0:00</c:v>
                  </c:pt>
                  <c:pt idx="130">
                    <c:v>5/11/2017 0:00</c:v>
                  </c:pt>
                  <c:pt idx="131">
                    <c:v>5/12/2017 0:00</c:v>
                  </c:pt>
                  <c:pt idx="132">
                    <c:v>5/13/2017 0:00</c:v>
                  </c:pt>
                  <c:pt idx="133">
                    <c:v>5/14/2017 0:00</c:v>
                  </c:pt>
                  <c:pt idx="134">
                    <c:v>5/15/2017 0:00</c:v>
                  </c:pt>
                  <c:pt idx="135">
                    <c:v>5/16/2017 0:00</c:v>
                  </c:pt>
                  <c:pt idx="136">
                    <c:v>5/17/2017 0:00</c:v>
                  </c:pt>
                  <c:pt idx="137">
                    <c:v>5/18/2017 0:00</c:v>
                  </c:pt>
                  <c:pt idx="138">
                    <c:v>5/19/2017 0:00</c:v>
                  </c:pt>
                  <c:pt idx="139">
                    <c:v>5/20/2017 0:00</c:v>
                  </c:pt>
                  <c:pt idx="140">
                    <c:v>5/21/2017 0:00</c:v>
                  </c:pt>
                  <c:pt idx="141">
                    <c:v>5/22/2017 0:00</c:v>
                  </c:pt>
                  <c:pt idx="142">
                    <c:v>5/23/2017 0:00</c:v>
                  </c:pt>
                  <c:pt idx="143">
                    <c:v>5/24/2017 0:00</c:v>
                  </c:pt>
                  <c:pt idx="144">
                    <c:v>5/25/2017 0:00</c:v>
                  </c:pt>
                  <c:pt idx="145">
                    <c:v>5/26/2017 0:00</c:v>
                  </c:pt>
                  <c:pt idx="146">
                    <c:v>5/27/2017 0:00</c:v>
                  </c:pt>
                  <c:pt idx="147">
                    <c:v>5/28/2017 0:00</c:v>
                  </c:pt>
                  <c:pt idx="148">
                    <c:v>5/29/2017 0:00</c:v>
                  </c:pt>
                  <c:pt idx="149">
                    <c:v>5/30/2017 0:00</c:v>
                  </c:pt>
                  <c:pt idx="150">
                    <c:v>5/31/2017 0:00</c:v>
                  </c:pt>
                  <c:pt idx="151">
                    <c:v>6/1/2017 0:00</c:v>
                  </c:pt>
                  <c:pt idx="152">
                    <c:v>6/2/2017 0:00</c:v>
                  </c:pt>
                  <c:pt idx="153">
                    <c:v>6/3/2017 0:00</c:v>
                  </c:pt>
                  <c:pt idx="154">
                    <c:v>6/4/2017 0:00</c:v>
                  </c:pt>
                  <c:pt idx="155">
                    <c:v>6/5/2017 0:00</c:v>
                  </c:pt>
                  <c:pt idx="156">
                    <c:v>6/6/2017 0:00</c:v>
                  </c:pt>
                  <c:pt idx="157">
                    <c:v>6/7/2017 0:00</c:v>
                  </c:pt>
                  <c:pt idx="158">
                    <c:v>6/8/2017 0:00</c:v>
                  </c:pt>
                  <c:pt idx="159">
                    <c:v>6/9/2017 0:00</c:v>
                  </c:pt>
                  <c:pt idx="160">
                    <c:v>6/10/2017 0:00</c:v>
                  </c:pt>
                  <c:pt idx="161">
                    <c:v>6/11/2017 0:00</c:v>
                  </c:pt>
                  <c:pt idx="162">
                    <c:v>6/12/2017 0:00</c:v>
                  </c:pt>
                  <c:pt idx="163">
                    <c:v>6/13/2017 0:00</c:v>
                  </c:pt>
                  <c:pt idx="164">
                    <c:v>6/14/2017 0:00</c:v>
                  </c:pt>
                  <c:pt idx="165">
                    <c:v>6/15/2017 0:00</c:v>
                  </c:pt>
                  <c:pt idx="166">
                    <c:v>6/16/2017 0:00</c:v>
                  </c:pt>
                  <c:pt idx="167">
                    <c:v>6/17/2017 0:00</c:v>
                  </c:pt>
                  <c:pt idx="168">
                    <c:v>6/18/2017 0:00</c:v>
                  </c:pt>
                  <c:pt idx="169">
                    <c:v>6/19/2017 0:00</c:v>
                  </c:pt>
                  <c:pt idx="170">
                    <c:v>6/20/2017 0:00</c:v>
                  </c:pt>
                  <c:pt idx="171">
                    <c:v>6/21/2017 0:00</c:v>
                  </c:pt>
                  <c:pt idx="172">
                    <c:v>6/22/2017 0:00</c:v>
                  </c:pt>
                  <c:pt idx="173">
                    <c:v>6/23/2017 0:00</c:v>
                  </c:pt>
                  <c:pt idx="174">
                    <c:v>6/24/2017 0:00</c:v>
                  </c:pt>
                  <c:pt idx="175">
                    <c:v>6/25/2017 0:00</c:v>
                  </c:pt>
                  <c:pt idx="176">
                    <c:v>6/26/2017 0:00</c:v>
                  </c:pt>
                  <c:pt idx="177">
                    <c:v>6/27/2017 0:00</c:v>
                  </c:pt>
                  <c:pt idx="178">
                    <c:v>6/28/2017 0:00</c:v>
                  </c:pt>
                  <c:pt idx="179">
                    <c:v>6/29/2017 0:00</c:v>
                  </c:pt>
                  <c:pt idx="180">
                    <c:v>6/30/2017 0:00</c:v>
                  </c:pt>
                  <c:pt idx="181">
                    <c:v>7/1/2017 0:00</c:v>
                  </c:pt>
                  <c:pt idx="182">
                    <c:v>7/2/2017 0:00</c:v>
                  </c:pt>
                  <c:pt idx="183">
                    <c:v>7/3/2017 0:00</c:v>
                  </c:pt>
                  <c:pt idx="184">
                    <c:v>7/4/2017 0:00</c:v>
                  </c:pt>
                  <c:pt idx="185">
                    <c:v>7/5/2017 0:00</c:v>
                  </c:pt>
                  <c:pt idx="186">
                    <c:v>7/6/2017 0:00</c:v>
                  </c:pt>
                  <c:pt idx="187">
                    <c:v>7/7/2017 0:00</c:v>
                  </c:pt>
                  <c:pt idx="188">
                    <c:v>7/8/2017 0:00</c:v>
                  </c:pt>
                  <c:pt idx="189">
                    <c:v>7/9/2017 0:00</c:v>
                  </c:pt>
                  <c:pt idx="190">
                    <c:v>7/10/2017 0:00</c:v>
                  </c:pt>
                  <c:pt idx="191">
                    <c:v>7/11/2017 0:00</c:v>
                  </c:pt>
                  <c:pt idx="192">
                    <c:v>7/12/2017 0:00</c:v>
                  </c:pt>
                  <c:pt idx="193">
                    <c:v>7/13/2017 0:00</c:v>
                  </c:pt>
                  <c:pt idx="194">
                    <c:v>7/14/2017 0:00</c:v>
                  </c:pt>
                  <c:pt idx="195">
                    <c:v>7/15/2017 0:00</c:v>
                  </c:pt>
                  <c:pt idx="196">
                    <c:v>7/16/2017 0:00</c:v>
                  </c:pt>
                  <c:pt idx="197">
                    <c:v>7/17/2017 0:00</c:v>
                  </c:pt>
                  <c:pt idx="198">
                    <c:v>7/18/2017 0:00</c:v>
                  </c:pt>
                  <c:pt idx="199">
                    <c:v>7/19/2017 0:00</c:v>
                  </c:pt>
                  <c:pt idx="200">
                    <c:v>7/20/2017 0:00</c:v>
                  </c:pt>
                  <c:pt idx="201">
                    <c:v>7/21/2017 0:00</c:v>
                  </c:pt>
                  <c:pt idx="202">
                    <c:v>7/22/2017 0:00</c:v>
                  </c:pt>
                  <c:pt idx="203">
                    <c:v>7/23/2017 0:00</c:v>
                  </c:pt>
                  <c:pt idx="204">
                    <c:v>7/24/2017 0:00</c:v>
                  </c:pt>
                  <c:pt idx="205">
                    <c:v>7/25/2017 0:00</c:v>
                  </c:pt>
                  <c:pt idx="206">
                    <c:v>7/26/2017 0:00</c:v>
                  </c:pt>
                  <c:pt idx="207">
                    <c:v>7/27/2017 0:00</c:v>
                  </c:pt>
                  <c:pt idx="208">
                    <c:v>7/28/2017 0:00</c:v>
                  </c:pt>
                  <c:pt idx="209">
                    <c:v>7/29/2017 0:00</c:v>
                  </c:pt>
                  <c:pt idx="210">
                    <c:v>7/30/2017 0:00</c:v>
                  </c:pt>
                  <c:pt idx="211">
                    <c:v>7/31/2017 0:00</c:v>
                  </c:pt>
                  <c:pt idx="212">
                    <c:v>8/1/2017 0:00</c:v>
                  </c:pt>
                  <c:pt idx="213">
                    <c:v>8/2/2017 0:00</c:v>
                  </c:pt>
                  <c:pt idx="214">
                    <c:v>8/3/2017 0:00</c:v>
                  </c:pt>
                  <c:pt idx="215">
                    <c:v>8/4/2017 0:00</c:v>
                  </c:pt>
                  <c:pt idx="216">
                    <c:v>8/5/2017 0:00</c:v>
                  </c:pt>
                  <c:pt idx="217">
                    <c:v>8/6/2017 0:00</c:v>
                  </c:pt>
                  <c:pt idx="218">
                    <c:v>8/7/2017 0:00</c:v>
                  </c:pt>
                  <c:pt idx="219">
                    <c:v>8/8/2017 0:00</c:v>
                  </c:pt>
                  <c:pt idx="220">
                    <c:v>8/9/2017 0:00</c:v>
                  </c:pt>
                  <c:pt idx="221">
                    <c:v>8/10/2017 0:00</c:v>
                  </c:pt>
                  <c:pt idx="222">
                    <c:v>8/11/2017 0:00</c:v>
                  </c:pt>
                  <c:pt idx="223">
                    <c:v>8/12/2017 0:00</c:v>
                  </c:pt>
                  <c:pt idx="224">
                    <c:v>8/13/2017 0:00</c:v>
                  </c:pt>
                  <c:pt idx="225">
                    <c:v>8/14/2017 0:00</c:v>
                  </c:pt>
                  <c:pt idx="226">
                    <c:v>8/15/2017 0:00</c:v>
                  </c:pt>
                  <c:pt idx="227">
                    <c:v>8/16/2017 0:00</c:v>
                  </c:pt>
                  <c:pt idx="228">
                    <c:v>8/17/2017 0:00</c:v>
                  </c:pt>
                  <c:pt idx="229">
                    <c:v>8/18/2017 0:00</c:v>
                  </c:pt>
                  <c:pt idx="230">
                    <c:v>8/19/2017 0:00</c:v>
                  </c:pt>
                  <c:pt idx="231">
                    <c:v>8/20/2017 0:00</c:v>
                  </c:pt>
                  <c:pt idx="232">
                    <c:v>8/21/2017 0:00</c:v>
                  </c:pt>
                  <c:pt idx="233">
                    <c:v>8/22/2017 0:00</c:v>
                  </c:pt>
                  <c:pt idx="234">
                    <c:v>8/23/2017 0:00</c:v>
                  </c:pt>
                  <c:pt idx="235">
                    <c:v>8/24/2017 0:00</c:v>
                  </c:pt>
                  <c:pt idx="236">
                    <c:v>8/25/2017 0:00</c:v>
                  </c:pt>
                  <c:pt idx="237">
                    <c:v>8/26/2017 0:00</c:v>
                  </c:pt>
                  <c:pt idx="238">
                    <c:v>8/27/2017 0:00</c:v>
                  </c:pt>
                  <c:pt idx="239">
                    <c:v>8/28/2017 0:00</c:v>
                  </c:pt>
                  <c:pt idx="240">
                    <c:v>8/29/2017 0:00</c:v>
                  </c:pt>
                  <c:pt idx="241">
                    <c:v>8/30/2017 0:00</c:v>
                  </c:pt>
                  <c:pt idx="242">
                    <c:v>8/31/2017 0:00</c:v>
                  </c:pt>
                  <c:pt idx="243">
                    <c:v>9/1/2017 0:00</c:v>
                  </c:pt>
                  <c:pt idx="244">
                    <c:v>9/2/2017 0:00</c:v>
                  </c:pt>
                  <c:pt idx="245">
                    <c:v>9/3/2017 0:00</c:v>
                  </c:pt>
                  <c:pt idx="246">
                    <c:v>9/4/2017 0:00</c:v>
                  </c:pt>
                  <c:pt idx="247">
                    <c:v>9/5/2017 0:00</c:v>
                  </c:pt>
                  <c:pt idx="248">
                    <c:v>9/6/2017 0:00</c:v>
                  </c:pt>
                  <c:pt idx="249">
                    <c:v>9/7/2017 0:00</c:v>
                  </c:pt>
                  <c:pt idx="250">
                    <c:v>9/8/2017 0:00</c:v>
                  </c:pt>
                  <c:pt idx="251">
                    <c:v>9/9/2017 0:00</c:v>
                  </c:pt>
                  <c:pt idx="252">
                    <c:v>9/10/2017 0:00</c:v>
                  </c:pt>
                  <c:pt idx="253">
                    <c:v>9/11/2017 0:00</c:v>
                  </c:pt>
                  <c:pt idx="254">
                    <c:v>9/12/2017 0:00</c:v>
                  </c:pt>
                  <c:pt idx="255">
                    <c:v>9/13/2017 0:00</c:v>
                  </c:pt>
                  <c:pt idx="256">
                    <c:v>9/14/2017 0:00</c:v>
                  </c:pt>
                  <c:pt idx="257">
                    <c:v>9/15/2017 0:00</c:v>
                  </c:pt>
                  <c:pt idx="258">
                    <c:v>9/16/2017 0:00</c:v>
                  </c:pt>
                  <c:pt idx="259">
                    <c:v>9/17/2017 0:00</c:v>
                  </c:pt>
                  <c:pt idx="260">
                    <c:v>9/18/2017 0:00</c:v>
                  </c:pt>
                  <c:pt idx="261">
                    <c:v>9/19/2017 0:00</c:v>
                  </c:pt>
                  <c:pt idx="262">
                    <c:v>9/20/2017 0:00</c:v>
                  </c:pt>
                  <c:pt idx="263">
                    <c:v>9/21/2017 0:00</c:v>
                  </c:pt>
                  <c:pt idx="264">
                    <c:v>9/22/2017 0:00</c:v>
                  </c:pt>
                  <c:pt idx="265">
                    <c:v>9/23/2017 0:00</c:v>
                  </c:pt>
                  <c:pt idx="266">
                    <c:v>9/24/2017 0:00</c:v>
                  </c:pt>
                  <c:pt idx="267">
                    <c:v>9/25/2017 0:00</c:v>
                  </c:pt>
                  <c:pt idx="268">
                    <c:v>9/26/2017 0:00</c:v>
                  </c:pt>
                  <c:pt idx="269">
                    <c:v>9/27/2017 0:00</c:v>
                  </c:pt>
                  <c:pt idx="270">
                    <c:v>9/28/2017 0:00</c:v>
                  </c:pt>
                  <c:pt idx="271">
                    <c:v>9/29/2017 0:00</c:v>
                  </c:pt>
                  <c:pt idx="272">
                    <c:v>9/30/2017 0:00</c:v>
                  </c:pt>
                  <c:pt idx="273">
                    <c:v>10/1/2017 0:00</c:v>
                  </c:pt>
                  <c:pt idx="274">
                    <c:v>10/2/2017 0:00</c:v>
                  </c:pt>
                  <c:pt idx="275">
                    <c:v>10/3/2017 0:00</c:v>
                  </c:pt>
                  <c:pt idx="276">
                    <c:v>10/4/2017 0:00</c:v>
                  </c:pt>
                  <c:pt idx="277">
                    <c:v>10/5/2017 0:00</c:v>
                  </c:pt>
                  <c:pt idx="278">
                    <c:v>10/6/2017 0:00</c:v>
                  </c:pt>
                  <c:pt idx="279">
                    <c:v>10/7/2017 0:00</c:v>
                  </c:pt>
                  <c:pt idx="280">
                    <c:v>10/8/2017 0:00</c:v>
                  </c:pt>
                  <c:pt idx="281">
                    <c:v>10/9/2017 0:00</c:v>
                  </c:pt>
                  <c:pt idx="282">
                    <c:v>10/10/2017 0:00</c:v>
                  </c:pt>
                  <c:pt idx="283">
                    <c:v>10/11/2017 0:00</c:v>
                  </c:pt>
                  <c:pt idx="284">
                    <c:v>10/12/2017 0:00</c:v>
                  </c:pt>
                  <c:pt idx="285">
                    <c:v>10/13/2017 0:00</c:v>
                  </c:pt>
                  <c:pt idx="286">
                    <c:v>10/14/2017 0:00</c:v>
                  </c:pt>
                  <c:pt idx="287">
                    <c:v>10/15/2017 0:00</c:v>
                  </c:pt>
                  <c:pt idx="288">
                    <c:v>10/16/2017 0:00</c:v>
                  </c:pt>
                  <c:pt idx="289">
                    <c:v>10/17/2017 0:00</c:v>
                  </c:pt>
                  <c:pt idx="290">
                    <c:v>10/18/2017 0:00</c:v>
                  </c:pt>
                  <c:pt idx="291">
                    <c:v>10/19/2017 0:00</c:v>
                  </c:pt>
                  <c:pt idx="292">
                    <c:v>10/20/2017 0:00</c:v>
                  </c:pt>
                  <c:pt idx="293">
                    <c:v>10/21/2017 0:00</c:v>
                  </c:pt>
                  <c:pt idx="294">
                    <c:v>10/22/2017 0:00</c:v>
                  </c:pt>
                  <c:pt idx="295">
                    <c:v>10/23/2017 0:00</c:v>
                  </c:pt>
                  <c:pt idx="296">
                    <c:v>10/24/2017 0:00</c:v>
                  </c:pt>
                  <c:pt idx="297">
                    <c:v>10/25/2017 0:00</c:v>
                  </c:pt>
                  <c:pt idx="298">
                    <c:v>10/26/2017 0:00</c:v>
                  </c:pt>
                  <c:pt idx="299">
                    <c:v>10/27/2017 0:00</c:v>
                  </c:pt>
                  <c:pt idx="300">
                    <c:v>10/28/2017 0:00</c:v>
                  </c:pt>
                  <c:pt idx="301">
                    <c:v>10/29/2017 0:00</c:v>
                  </c:pt>
                  <c:pt idx="302">
                    <c:v>10/30/2017 0:00</c:v>
                  </c:pt>
                  <c:pt idx="303">
                    <c:v>10/31/2017 0:00</c:v>
                  </c:pt>
                  <c:pt idx="304">
                    <c:v>11/1/2017 0:00</c:v>
                  </c:pt>
                  <c:pt idx="305">
                    <c:v>11/2/2017 0:00</c:v>
                  </c:pt>
                  <c:pt idx="306">
                    <c:v>11/3/2017 0:00</c:v>
                  </c:pt>
                  <c:pt idx="307">
                    <c:v>11/4/2017 0:00</c:v>
                  </c:pt>
                  <c:pt idx="308">
                    <c:v>11/5/2017 0:00</c:v>
                  </c:pt>
                  <c:pt idx="309">
                    <c:v>11/6/2017 0:00</c:v>
                  </c:pt>
                  <c:pt idx="310">
                    <c:v>11/7/2017 0:00</c:v>
                  </c:pt>
                  <c:pt idx="311">
                    <c:v>11/8/2017 0:00</c:v>
                  </c:pt>
                  <c:pt idx="312">
                    <c:v>11/9/2017 0:00</c:v>
                  </c:pt>
                  <c:pt idx="313">
                    <c:v>11/10/2017 0:00</c:v>
                  </c:pt>
                  <c:pt idx="314">
                    <c:v>11/11/2017 0:00</c:v>
                  </c:pt>
                  <c:pt idx="315">
                    <c:v>11/12/2017 0:00</c:v>
                  </c:pt>
                  <c:pt idx="316">
                    <c:v>11/13/2017 0:00</c:v>
                  </c:pt>
                  <c:pt idx="317">
                    <c:v>11/14/2017 0:00</c:v>
                  </c:pt>
                  <c:pt idx="318">
                    <c:v>11/15/2017 0:00</c:v>
                  </c:pt>
                  <c:pt idx="319">
                    <c:v>11/16/2017 0:00</c:v>
                  </c:pt>
                  <c:pt idx="320">
                    <c:v>11/17/2017 0:00</c:v>
                  </c:pt>
                  <c:pt idx="321">
                    <c:v>11/18/2017 0:00</c:v>
                  </c:pt>
                  <c:pt idx="322">
                    <c:v>11/19/2017 0:00</c:v>
                  </c:pt>
                  <c:pt idx="323">
                    <c:v>11/20/2017 0:00</c:v>
                  </c:pt>
                  <c:pt idx="324">
                    <c:v>11/21/2017 0:00</c:v>
                  </c:pt>
                  <c:pt idx="325">
                    <c:v>11/22/2017 0:00</c:v>
                  </c:pt>
                  <c:pt idx="326">
                    <c:v>11/23/2017 0:00</c:v>
                  </c:pt>
                  <c:pt idx="327">
                    <c:v>11/24/2017 0:00</c:v>
                  </c:pt>
                  <c:pt idx="328">
                    <c:v>11/25/2017 0:00</c:v>
                  </c:pt>
                  <c:pt idx="329">
                    <c:v>11/26/2017 0:00</c:v>
                  </c:pt>
                  <c:pt idx="330">
                    <c:v>11/27/2017 0:00</c:v>
                  </c:pt>
                  <c:pt idx="331">
                    <c:v>11/28/2017 0:00</c:v>
                  </c:pt>
                  <c:pt idx="332">
                    <c:v>11/29/2017 0:00</c:v>
                  </c:pt>
                  <c:pt idx="333">
                    <c:v>11/30/2017 0:00</c:v>
                  </c:pt>
                  <c:pt idx="334">
                    <c:v>12/1/2017 0:00</c:v>
                  </c:pt>
                  <c:pt idx="335">
                    <c:v>12/2/2017 0:00</c:v>
                  </c:pt>
                  <c:pt idx="336">
                    <c:v>12/3/2017 0:00</c:v>
                  </c:pt>
                  <c:pt idx="337">
                    <c:v>12/4/2017 0:00</c:v>
                  </c:pt>
                  <c:pt idx="338">
                    <c:v>12/5/2017 0:00</c:v>
                  </c:pt>
                  <c:pt idx="339">
                    <c:v>12/6/2017 0:00</c:v>
                  </c:pt>
                  <c:pt idx="340">
                    <c:v>12/7/2017 0:00</c:v>
                  </c:pt>
                  <c:pt idx="341">
                    <c:v>12/8/2017 0:00</c:v>
                  </c:pt>
                  <c:pt idx="342">
                    <c:v>12/9/2017 0:00</c:v>
                  </c:pt>
                  <c:pt idx="343">
                    <c:v>12/10/2017 0:00</c:v>
                  </c:pt>
                  <c:pt idx="344">
                    <c:v>12/11/2017 0:00</c:v>
                  </c:pt>
                  <c:pt idx="345">
                    <c:v>12/12/2017 0:00</c:v>
                  </c:pt>
                  <c:pt idx="346">
                    <c:v>12/13/2017 0:00</c:v>
                  </c:pt>
                  <c:pt idx="347">
                    <c:v>12/14/2017 0:00</c:v>
                  </c:pt>
                  <c:pt idx="348">
                    <c:v>12/15/2017 0:00</c:v>
                  </c:pt>
                  <c:pt idx="349">
                    <c:v>12/16/2017 0:00</c:v>
                  </c:pt>
                  <c:pt idx="350">
                    <c:v>12/17/2017 0:00</c:v>
                  </c:pt>
                  <c:pt idx="351">
                    <c:v>12/18/2017 0:00</c:v>
                  </c:pt>
                  <c:pt idx="352">
                    <c:v>12/19/2017 0:00</c:v>
                  </c:pt>
                  <c:pt idx="353">
                    <c:v>12/20/2017 0:00</c:v>
                  </c:pt>
                  <c:pt idx="354">
                    <c:v>12/21/2017 0:00</c:v>
                  </c:pt>
                  <c:pt idx="355">
                    <c:v>12/22/2017 0:00</c:v>
                  </c:pt>
                  <c:pt idx="356">
                    <c:v>12/23/2017 0:00</c:v>
                  </c:pt>
                  <c:pt idx="357">
                    <c:v>12/24/2017 0:00</c:v>
                  </c:pt>
                  <c:pt idx="358">
                    <c:v>12/25/2017 0:00</c:v>
                  </c:pt>
                  <c:pt idx="359">
                    <c:v>12/26/2017 0:00</c:v>
                  </c:pt>
                  <c:pt idx="360">
                    <c:v>12/27/2017 0:00</c:v>
                  </c:pt>
                  <c:pt idx="361">
                    <c:v>12/28/2017 0:00</c:v>
                  </c:pt>
                  <c:pt idx="362">
                    <c:v>12/29/2017 0:00</c:v>
                  </c:pt>
                  <c:pt idx="363">
                    <c:v>12/30/2017 0:00</c:v>
                  </c:pt>
                  <c:pt idx="364">
                    <c:v>12/31/2017 0:00</c:v>
                  </c:pt>
                  <c:pt idx="365">
                    <c:v>1/1/2018 0:00</c:v>
                  </c:pt>
                  <c:pt idx="366">
                    <c:v>1/2/2018 0:00</c:v>
                  </c:pt>
                  <c:pt idx="367">
                    <c:v>1/3/2018 0:00</c:v>
                  </c:pt>
                  <c:pt idx="368">
                    <c:v>1/4/2018 0:00</c:v>
                  </c:pt>
                  <c:pt idx="369">
                    <c:v>1/5/2018 0:00</c:v>
                  </c:pt>
                  <c:pt idx="370">
                    <c:v>1/6/2018 0:00</c:v>
                  </c:pt>
                  <c:pt idx="371">
                    <c:v>1/7/2018 0:00</c:v>
                  </c:pt>
                  <c:pt idx="372">
                    <c:v>1/8/2018 0:00</c:v>
                  </c:pt>
                  <c:pt idx="373">
                    <c:v>1/9/2018 0:00</c:v>
                  </c:pt>
                  <c:pt idx="374">
                    <c:v>1/10/2018 0:00</c:v>
                  </c:pt>
                  <c:pt idx="375">
                    <c:v>1/11/2018 0:00</c:v>
                  </c:pt>
                  <c:pt idx="376">
                    <c:v>1/12/2018 0:00</c:v>
                  </c:pt>
                  <c:pt idx="377">
                    <c:v>1/13/2018 0:00</c:v>
                  </c:pt>
                  <c:pt idx="378">
                    <c:v>1/14/2018 0:00</c:v>
                  </c:pt>
                  <c:pt idx="379">
                    <c:v>1/15/2018 0:00</c:v>
                  </c:pt>
                  <c:pt idx="380">
                    <c:v>1/16/2018 0:00</c:v>
                  </c:pt>
                  <c:pt idx="381">
                    <c:v>1/17/2018 0:00</c:v>
                  </c:pt>
                  <c:pt idx="382">
                    <c:v>1/18/2018 0:00</c:v>
                  </c:pt>
                  <c:pt idx="383">
                    <c:v>1/19/2018 0:00</c:v>
                  </c:pt>
                  <c:pt idx="384">
                    <c:v>1/20/2018 0:00</c:v>
                  </c:pt>
                  <c:pt idx="385">
                    <c:v>1/21/2018 0:00</c:v>
                  </c:pt>
                  <c:pt idx="386">
                    <c:v>1/22/2018 0:00</c:v>
                  </c:pt>
                  <c:pt idx="387">
                    <c:v>1/23/2018 0:00</c:v>
                  </c:pt>
                  <c:pt idx="388">
                    <c:v>1/24/2018 0:00</c:v>
                  </c:pt>
                  <c:pt idx="389">
                    <c:v>1/25/2018 0:00</c:v>
                  </c:pt>
                  <c:pt idx="390">
                    <c:v>1/26/2018 0:00</c:v>
                  </c:pt>
                  <c:pt idx="391">
                    <c:v>1/27/2018 0:00</c:v>
                  </c:pt>
                  <c:pt idx="392">
                    <c:v>1/28/2018 0:00</c:v>
                  </c:pt>
                  <c:pt idx="393">
                    <c:v>1/29/2018 0:00</c:v>
                  </c:pt>
                  <c:pt idx="394">
                    <c:v>1/30/2018 0:00</c:v>
                  </c:pt>
                  <c:pt idx="395">
                    <c:v>1/31/2018 0:00</c:v>
                  </c:pt>
                  <c:pt idx="396">
                    <c:v>2/1/2018 0:00</c:v>
                  </c:pt>
                  <c:pt idx="397">
                    <c:v>2/2/2018 0:00</c:v>
                  </c:pt>
                  <c:pt idx="398">
                    <c:v>2/3/2018 0:00</c:v>
                  </c:pt>
                  <c:pt idx="399">
                    <c:v>2/4/2018 0:00</c:v>
                  </c:pt>
                  <c:pt idx="400">
                    <c:v>2/5/2018 0:00</c:v>
                  </c:pt>
                  <c:pt idx="401">
                    <c:v>2/6/2018 0:00</c:v>
                  </c:pt>
                  <c:pt idx="402">
                    <c:v>2/7/2018 0:00</c:v>
                  </c:pt>
                  <c:pt idx="403">
                    <c:v>2/8/2018 0:00</c:v>
                  </c:pt>
                  <c:pt idx="404">
                    <c:v>2/9/2018 0:00</c:v>
                  </c:pt>
                  <c:pt idx="405">
                    <c:v>2/10/2018 0:00</c:v>
                  </c:pt>
                  <c:pt idx="406">
                    <c:v>2/11/2018 0:00</c:v>
                  </c:pt>
                  <c:pt idx="407">
                    <c:v>2/12/2018 0:00</c:v>
                  </c:pt>
                  <c:pt idx="408">
                    <c:v>2/13/2018 0:00</c:v>
                  </c:pt>
                  <c:pt idx="409">
                    <c:v>2/14/2018 0:00</c:v>
                  </c:pt>
                  <c:pt idx="410">
                    <c:v>2/15/2018 0:00</c:v>
                  </c:pt>
                  <c:pt idx="411">
                    <c:v>2/16/2018 0:00</c:v>
                  </c:pt>
                  <c:pt idx="412">
                    <c:v>2/17/2018 0:00</c:v>
                  </c:pt>
                  <c:pt idx="413">
                    <c:v>2/18/2018 0:00</c:v>
                  </c:pt>
                  <c:pt idx="414">
                    <c:v>2/19/2018 0:00</c:v>
                  </c:pt>
                  <c:pt idx="415">
                    <c:v>2/20/2018 0:00</c:v>
                  </c:pt>
                  <c:pt idx="416">
                    <c:v>2/21/2018 0:00</c:v>
                  </c:pt>
                  <c:pt idx="417">
                    <c:v>2/22/2018 0:00</c:v>
                  </c:pt>
                  <c:pt idx="418">
                    <c:v>2/23/2018 0:00</c:v>
                  </c:pt>
                  <c:pt idx="419">
                    <c:v>2/24/2018 0:00</c:v>
                  </c:pt>
                  <c:pt idx="420">
                    <c:v>2/25/2018 0:00</c:v>
                  </c:pt>
                  <c:pt idx="421">
                    <c:v>2/26/2018 0:00</c:v>
                  </c:pt>
                  <c:pt idx="422">
                    <c:v>2/27/2018 0:00</c:v>
                  </c:pt>
                  <c:pt idx="423">
                    <c:v>2/28/2018 0:00</c:v>
                  </c:pt>
                  <c:pt idx="424">
                    <c:v>3/1/2018 0:00</c:v>
                  </c:pt>
                  <c:pt idx="425">
                    <c:v>3/2/2018 0:00</c:v>
                  </c:pt>
                  <c:pt idx="426">
                    <c:v>3/3/2018 0:00</c:v>
                  </c:pt>
                  <c:pt idx="427">
                    <c:v>3/4/2018 0:00</c:v>
                  </c:pt>
                  <c:pt idx="428">
                    <c:v>3/5/2018 0:00</c:v>
                  </c:pt>
                  <c:pt idx="429">
                    <c:v>3/6/2018 0:00</c:v>
                  </c:pt>
                  <c:pt idx="430">
                    <c:v>3/7/2018 0:00</c:v>
                  </c:pt>
                  <c:pt idx="431">
                    <c:v>3/8/2018 0:00</c:v>
                  </c:pt>
                  <c:pt idx="432">
                    <c:v>3/9/2018 0:00</c:v>
                  </c:pt>
                  <c:pt idx="433">
                    <c:v>3/10/2018 0:00</c:v>
                  </c:pt>
                  <c:pt idx="434">
                    <c:v>3/11/2018 0:00</c:v>
                  </c:pt>
                  <c:pt idx="435">
                    <c:v>3/12/2018 0:00</c:v>
                  </c:pt>
                  <c:pt idx="436">
                    <c:v>3/13/2018 0:00</c:v>
                  </c:pt>
                  <c:pt idx="437">
                    <c:v>3/14/2018 0:00</c:v>
                  </c:pt>
                  <c:pt idx="438">
                    <c:v>3/15/2018 0:00</c:v>
                  </c:pt>
                  <c:pt idx="439">
                    <c:v>3/16/2018 0:00</c:v>
                  </c:pt>
                  <c:pt idx="440">
                    <c:v>3/17/2018 0:00</c:v>
                  </c:pt>
                  <c:pt idx="441">
                    <c:v>3/18/2018 0:00</c:v>
                  </c:pt>
                  <c:pt idx="442">
                    <c:v>3/19/2018 0:00</c:v>
                  </c:pt>
                  <c:pt idx="443">
                    <c:v>3/20/2018 0:00</c:v>
                  </c:pt>
                  <c:pt idx="444">
                    <c:v>3/21/2018 0:00</c:v>
                  </c:pt>
                  <c:pt idx="445">
                    <c:v>3/22/2018 0:00</c:v>
                  </c:pt>
                  <c:pt idx="446">
                    <c:v>3/23/2018 0:00</c:v>
                  </c:pt>
                  <c:pt idx="447">
                    <c:v>3/24/2018 0:00</c:v>
                  </c:pt>
                  <c:pt idx="448">
                    <c:v>3/25/2018 0:00</c:v>
                  </c:pt>
                  <c:pt idx="449">
                    <c:v>3/26/2018 0:00</c:v>
                  </c:pt>
                  <c:pt idx="450">
                    <c:v>3/27/2018 0:00</c:v>
                  </c:pt>
                  <c:pt idx="451">
                    <c:v>3/28/2018 0:00</c:v>
                  </c:pt>
                  <c:pt idx="452">
                    <c:v>3/29/2018 0:00</c:v>
                  </c:pt>
                  <c:pt idx="453">
                    <c:v>3/30/2018 0:00</c:v>
                  </c:pt>
                  <c:pt idx="454">
                    <c:v>3/31/2018 0:00</c:v>
                  </c:pt>
                  <c:pt idx="455">
                    <c:v>4/1/2018 0:00</c:v>
                  </c:pt>
                  <c:pt idx="456">
                    <c:v>4/2/2018 0:00</c:v>
                  </c:pt>
                  <c:pt idx="457">
                    <c:v>4/3/2018 0:00</c:v>
                  </c:pt>
                  <c:pt idx="458">
                    <c:v>4/4/2018 0:00</c:v>
                  </c:pt>
                  <c:pt idx="459">
                    <c:v>4/5/2018 0:00</c:v>
                  </c:pt>
                  <c:pt idx="460">
                    <c:v>4/6/2018 0:00</c:v>
                  </c:pt>
                  <c:pt idx="461">
                    <c:v>4/7/2018 0:00</c:v>
                  </c:pt>
                  <c:pt idx="462">
                    <c:v>4/8/2018 0:00</c:v>
                  </c:pt>
                  <c:pt idx="463">
                    <c:v>4/9/2018 0:00</c:v>
                  </c:pt>
                  <c:pt idx="464">
                    <c:v>4/10/2018 0:00</c:v>
                  </c:pt>
                  <c:pt idx="465">
                    <c:v>4/11/2018 0:00</c:v>
                  </c:pt>
                  <c:pt idx="466">
                    <c:v>4/12/2018 0:00</c:v>
                  </c:pt>
                  <c:pt idx="467">
                    <c:v>4/13/2018 0:00</c:v>
                  </c:pt>
                  <c:pt idx="468">
                    <c:v>4/14/2018 0:00</c:v>
                  </c:pt>
                  <c:pt idx="469">
                    <c:v>4/15/2018 0:00</c:v>
                  </c:pt>
                  <c:pt idx="470">
                    <c:v>4/16/2018 0:00</c:v>
                  </c:pt>
                  <c:pt idx="471">
                    <c:v>4/17/2018 0:00</c:v>
                  </c:pt>
                  <c:pt idx="472">
                    <c:v>4/18/2018 0:00</c:v>
                  </c:pt>
                  <c:pt idx="473">
                    <c:v>4/19/2018 0:00</c:v>
                  </c:pt>
                  <c:pt idx="474">
                    <c:v>4/20/2018 0:00</c:v>
                  </c:pt>
                  <c:pt idx="475">
                    <c:v>4/21/2018 0:00</c:v>
                  </c:pt>
                  <c:pt idx="476">
                    <c:v>4/22/2018 0:00</c:v>
                  </c:pt>
                  <c:pt idx="477">
                    <c:v>4/23/2018 0:00</c:v>
                  </c:pt>
                  <c:pt idx="478">
                    <c:v>4/24/2018 0:00</c:v>
                  </c:pt>
                  <c:pt idx="479">
                    <c:v>4/25/2018 0:00</c:v>
                  </c:pt>
                  <c:pt idx="480">
                    <c:v>4/26/2018 0:00</c:v>
                  </c:pt>
                  <c:pt idx="481">
                    <c:v>4/27/2018 0:00</c:v>
                  </c:pt>
                  <c:pt idx="482">
                    <c:v>4/28/2018 0:00</c:v>
                  </c:pt>
                  <c:pt idx="483">
                    <c:v>4/29/2018 0:00</c:v>
                  </c:pt>
                  <c:pt idx="484">
                    <c:v>4/30/2018 0:00</c:v>
                  </c:pt>
                  <c:pt idx="485">
                    <c:v>5/1/2018 0:00</c:v>
                  </c:pt>
                  <c:pt idx="486">
                    <c:v>5/2/2018 0:00</c:v>
                  </c:pt>
                  <c:pt idx="487">
                    <c:v>5/3/2018 0:00</c:v>
                  </c:pt>
                  <c:pt idx="488">
                    <c:v>5/4/2018 0:00</c:v>
                  </c:pt>
                  <c:pt idx="489">
                    <c:v>5/5/2018 0:00</c:v>
                  </c:pt>
                  <c:pt idx="490">
                    <c:v>5/6/2018 0:00</c:v>
                  </c:pt>
                  <c:pt idx="491">
                    <c:v>5/7/2018 0:00</c:v>
                  </c:pt>
                  <c:pt idx="492">
                    <c:v>5/8/2018 0:00</c:v>
                  </c:pt>
                  <c:pt idx="493">
                    <c:v>5/9/2018 0:00</c:v>
                  </c:pt>
                  <c:pt idx="494">
                    <c:v>5/10/2018 0:00</c:v>
                  </c:pt>
                  <c:pt idx="495">
                    <c:v>5/11/2018 0:00</c:v>
                  </c:pt>
                  <c:pt idx="496">
                    <c:v>5/12/2018 0:00</c:v>
                  </c:pt>
                  <c:pt idx="497">
                    <c:v>5/13/2018 0:00</c:v>
                  </c:pt>
                  <c:pt idx="498">
                    <c:v>5/14/2018 0:00</c:v>
                  </c:pt>
                  <c:pt idx="499">
                    <c:v>5/15/2018 0:00</c:v>
                  </c:pt>
                  <c:pt idx="500">
                    <c:v>5/16/2018 0:00</c:v>
                  </c:pt>
                  <c:pt idx="501">
                    <c:v>5/17/2018 0:00</c:v>
                  </c:pt>
                  <c:pt idx="502">
                    <c:v>5/18/2018 0:00</c:v>
                  </c:pt>
                  <c:pt idx="503">
                    <c:v>5/19/2018 0:00</c:v>
                  </c:pt>
                  <c:pt idx="504">
                    <c:v>5/20/2018 0:00</c:v>
                  </c:pt>
                  <c:pt idx="505">
                    <c:v>5/21/2018 0:00</c:v>
                  </c:pt>
                  <c:pt idx="506">
                    <c:v>5/22/2018 0:00</c:v>
                  </c:pt>
                  <c:pt idx="507">
                    <c:v>5/23/2018 0:00</c:v>
                  </c:pt>
                  <c:pt idx="508">
                    <c:v>5/24/2018 0:00</c:v>
                  </c:pt>
                  <c:pt idx="509">
                    <c:v>5/25/2018 0:00</c:v>
                  </c:pt>
                  <c:pt idx="510">
                    <c:v>5/26/2018 0:00</c:v>
                  </c:pt>
                  <c:pt idx="511">
                    <c:v>5/27/2018 0:00</c:v>
                  </c:pt>
                  <c:pt idx="512">
                    <c:v>5/28/2018 0:00</c:v>
                  </c:pt>
                  <c:pt idx="513">
                    <c:v>5/29/2018 0:00</c:v>
                  </c:pt>
                  <c:pt idx="514">
                    <c:v>5/30/2018 0:00</c:v>
                  </c:pt>
                  <c:pt idx="515">
                    <c:v>5/31/2018 0:00</c:v>
                  </c:pt>
                  <c:pt idx="516">
                    <c:v>6/1/2018 0:00</c:v>
                  </c:pt>
                  <c:pt idx="517">
                    <c:v>6/2/2018 0:00</c:v>
                  </c:pt>
                  <c:pt idx="518">
                    <c:v>6/3/2018 0:00</c:v>
                  </c:pt>
                  <c:pt idx="519">
                    <c:v>6/4/2018 0:00</c:v>
                  </c:pt>
                  <c:pt idx="520">
                    <c:v>6/5/2018 0:00</c:v>
                  </c:pt>
                  <c:pt idx="521">
                    <c:v>6/6/2018 0:00</c:v>
                  </c:pt>
                  <c:pt idx="522">
                    <c:v>6/7/2018 0:00</c:v>
                  </c:pt>
                  <c:pt idx="523">
                    <c:v>6/8/2018 0:00</c:v>
                  </c:pt>
                  <c:pt idx="524">
                    <c:v>6/9/2018 0:00</c:v>
                  </c:pt>
                  <c:pt idx="525">
                    <c:v>6/10/2018 0:00</c:v>
                  </c:pt>
                  <c:pt idx="526">
                    <c:v>6/11/2018 0:00</c:v>
                  </c:pt>
                  <c:pt idx="527">
                    <c:v>6/12/2018 0:00</c:v>
                  </c:pt>
                  <c:pt idx="528">
                    <c:v>6/13/2018 0:00</c:v>
                  </c:pt>
                  <c:pt idx="529">
                    <c:v>6/14/2018 0:00</c:v>
                  </c:pt>
                  <c:pt idx="530">
                    <c:v>6/15/2018 0:00</c:v>
                  </c:pt>
                  <c:pt idx="531">
                    <c:v>6/16/2018 0:00</c:v>
                  </c:pt>
                  <c:pt idx="532">
                    <c:v>6/17/2018 0:00</c:v>
                  </c:pt>
                  <c:pt idx="533">
                    <c:v>6/18/2018 0:00</c:v>
                  </c:pt>
                  <c:pt idx="534">
                    <c:v>6/19/2018 0:00</c:v>
                  </c:pt>
                  <c:pt idx="535">
                    <c:v>6/20/2018 0:00</c:v>
                  </c:pt>
                  <c:pt idx="536">
                    <c:v>6/21/2018 0:00</c:v>
                  </c:pt>
                  <c:pt idx="537">
                    <c:v>6/22/2018 0:00</c:v>
                  </c:pt>
                  <c:pt idx="538">
                    <c:v>6/23/2018 0:00</c:v>
                  </c:pt>
                  <c:pt idx="539">
                    <c:v>6/24/2018 0:00</c:v>
                  </c:pt>
                  <c:pt idx="540">
                    <c:v>6/25/2018 0:00</c:v>
                  </c:pt>
                  <c:pt idx="541">
                    <c:v>6/26/2018 0:00</c:v>
                  </c:pt>
                  <c:pt idx="542">
                    <c:v>6/27/2018 0:00</c:v>
                  </c:pt>
                  <c:pt idx="543">
                    <c:v>6/28/2018 0:00</c:v>
                  </c:pt>
                  <c:pt idx="544">
                    <c:v>6/29/2018 0:00</c:v>
                  </c:pt>
                  <c:pt idx="545">
                    <c:v>6/30/2018 0:00</c:v>
                  </c:pt>
                  <c:pt idx="546">
                    <c:v>7/1/2018 0:00</c:v>
                  </c:pt>
                  <c:pt idx="547">
                    <c:v>7/2/2018 0:00</c:v>
                  </c:pt>
                  <c:pt idx="548">
                    <c:v>7/3/2018 0:00</c:v>
                  </c:pt>
                  <c:pt idx="549">
                    <c:v>7/4/2018 0:00</c:v>
                  </c:pt>
                  <c:pt idx="550">
                    <c:v>7/5/2018 0:00</c:v>
                  </c:pt>
                  <c:pt idx="551">
                    <c:v>7/6/2018 0:00</c:v>
                  </c:pt>
                  <c:pt idx="552">
                    <c:v>7/7/2018 0:00</c:v>
                  </c:pt>
                  <c:pt idx="553">
                    <c:v>7/8/2018 0:00</c:v>
                  </c:pt>
                  <c:pt idx="554">
                    <c:v>7/9/2018 0:00</c:v>
                  </c:pt>
                  <c:pt idx="555">
                    <c:v>7/10/2018 0:00</c:v>
                  </c:pt>
                  <c:pt idx="556">
                    <c:v>7/11/2018 0:00</c:v>
                  </c:pt>
                  <c:pt idx="557">
                    <c:v>7/12/2018 0:00</c:v>
                  </c:pt>
                  <c:pt idx="558">
                    <c:v>7/13/2018 0:00</c:v>
                  </c:pt>
                  <c:pt idx="559">
                    <c:v>7/14/2018 0:00</c:v>
                  </c:pt>
                  <c:pt idx="560">
                    <c:v>7/15/2018 0:00</c:v>
                  </c:pt>
                  <c:pt idx="561">
                    <c:v>7/16/2018 0:00</c:v>
                  </c:pt>
                  <c:pt idx="562">
                    <c:v>7/17/2018 0:00</c:v>
                  </c:pt>
                  <c:pt idx="563">
                    <c:v>7/18/2018 0:00</c:v>
                  </c:pt>
                  <c:pt idx="564">
                    <c:v>7/19/2018 0:00</c:v>
                  </c:pt>
                  <c:pt idx="565">
                    <c:v>7/20/2018 0:00</c:v>
                  </c:pt>
                  <c:pt idx="566">
                    <c:v>7/21/2018 0:00</c:v>
                  </c:pt>
                  <c:pt idx="567">
                    <c:v>7/22/2018 0:00</c:v>
                  </c:pt>
                  <c:pt idx="568">
                    <c:v>7/23/2018 0:00</c:v>
                  </c:pt>
                  <c:pt idx="569">
                    <c:v>7/24/2018 0:00</c:v>
                  </c:pt>
                  <c:pt idx="570">
                    <c:v>7/25/2018 0:00</c:v>
                  </c:pt>
                  <c:pt idx="571">
                    <c:v>7/26/2018 0:00</c:v>
                  </c:pt>
                  <c:pt idx="572">
                    <c:v>7/27/2018 0:00</c:v>
                  </c:pt>
                  <c:pt idx="573">
                    <c:v>7/28/2018 0:00</c:v>
                  </c:pt>
                  <c:pt idx="574">
                    <c:v>7/29/2018 0:00</c:v>
                  </c:pt>
                  <c:pt idx="575">
                    <c:v>7/30/2018 0:00</c:v>
                  </c:pt>
                  <c:pt idx="576">
                    <c:v>7/31/2018 0:00</c:v>
                  </c:pt>
                  <c:pt idx="577">
                    <c:v>8/1/2018 0:00</c:v>
                  </c:pt>
                  <c:pt idx="578">
                    <c:v>8/2/2018 0:00</c:v>
                  </c:pt>
                  <c:pt idx="579">
                    <c:v>8/3/2018 0:00</c:v>
                  </c:pt>
                  <c:pt idx="580">
                    <c:v>8/4/2018 0:00</c:v>
                  </c:pt>
                  <c:pt idx="581">
                    <c:v>8/5/2018 0:00</c:v>
                  </c:pt>
                  <c:pt idx="582">
                    <c:v>8/6/2018 0:00</c:v>
                  </c:pt>
                  <c:pt idx="583">
                    <c:v>8/7/2018 0:00</c:v>
                  </c:pt>
                  <c:pt idx="584">
                    <c:v>8/8/2018 0:00</c:v>
                  </c:pt>
                  <c:pt idx="585">
                    <c:v>8/9/2018 0:00</c:v>
                  </c:pt>
                  <c:pt idx="586">
                    <c:v>8/10/2018 0:00</c:v>
                  </c:pt>
                  <c:pt idx="587">
                    <c:v>8/11/2018 0:00</c:v>
                  </c:pt>
                  <c:pt idx="588">
                    <c:v>8/12/2018 0:00</c:v>
                  </c:pt>
                  <c:pt idx="589">
                    <c:v>8/13/2018 0:00</c:v>
                  </c:pt>
                  <c:pt idx="590">
                    <c:v>8/14/2018 0:00</c:v>
                  </c:pt>
                  <c:pt idx="591">
                    <c:v>8/15/2018 0:00</c:v>
                  </c:pt>
                  <c:pt idx="592">
                    <c:v>8/16/2018 0:00</c:v>
                  </c:pt>
                  <c:pt idx="593">
                    <c:v>8/17/2018 0:00</c:v>
                  </c:pt>
                  <c:pt idx="594">
                    <c:v>8/18/2018 0:00</c:v>
                  </c:pt>
                  <c:pt idx="595">
                    <c:v>8/19/2018 0:00</c:v>
                  </c:pt>
                  <c:pt idx="596">
                    <c:v>8/20/2018 0:00</c:v>
                  </c:pt>
                  <c:pt idx="597">
                    <c:v>8/21/2018 0:00</c:v>
                  </c:pt>
                  <c:pt idx="598">
                    <c:v>8/22/2018 0:00</c:v>
                  </c:pt>
                  <c:pt idx="599">
                    <c:v>8/23/2018 0:00</c:v>
                  </c:pt>
                  <c:pt idx="600">
                    <c:v>8/24/2018 0:00</c:v>
                  </c:pt>
                  <c:pt idx="601">
                    <c:v>8/25/2018 0:00</c:v>
                  </c:pt>
                  <c:pt idx="602">
                    <c:v>8/26/2018 0:00</c:v>
                  </c:pt>
                  <c:pt idx="603">
                    <c:v>8/27/2018 0:00</c:v>
                  </c:pt>
                  <c:pt idx="604">
                    <c:v>8/28/2018 0:00</c:v>
                  </c:pt>
                  <c:pt idx="605">
                    <c:v>8/29/2018 0:00</c:v>
                  </c:pt>
                  <c:pt idx="606">
                    <c:v>8/30/2018 0:00</c:v>
                  </c:pt>
                  <c:pt idx="607">
                    <c:v>8/31/2018 0:00</c:v>
                  </c:pt>
                  <c:pt idx="608">
                    <c:v>9/1/2018 0:00</c:v>
                  </c:pt>
                  <c:pt idx="609">
                    <c:v>9/2/2018 0:00</c:v>
                  </c:pt>
                  <c:pt idx="610">
                    <c:v>9/3/2018 0:00</c:v>
                  </c:pt>
                  <c:pt idx="611">
                    <c:v>9/4/2018 0:00</c:v>
                  </c:pt>
                  <c:pt idx="612">
                    <c:v>9/5/2018 0:00</c:v>
                  </c:pt>
                  <c:pt idx="613">
                    <c:v>9/6/2018 0:00</c:v>
                  </c:pt>
                  <c:pt idx="614">
                    <c:v>9/7/2018 0:00</c:v>
                  </c:pt>
                  <c:pt idx="615">
                    <c:v>9/8/2018 0:00</c:v>
                  </c:pt>
                  <c:pt idx="616">
                    <c:v>9/9/2018 0:00</c:v>
                  </c:pt>
                  <c:pt idx="617">
                    <c:v>9/10/2018 0:00</c:v>
                  </c:pt>
                  <c:pt idx="618">
                    <c:v>9/11/2018 0:00</c:v>
                  </c:pt>
                  <c:pt idx="619">
                    <c:v>9/12/2018 0:00</c:v>
                  </c:pt>
                  <c:pt idx="620">
                    <c:v>9/13/2018 0:00</c:v>
                  </c:pt>
                  <c:pt idx="621">
                    <c:v>9/14/2018 0:00</c:v>
                  </c:pt>
                  <c:pt idx="622">
                    <c:v>9/15/2018 0:00</c:v>
                  </c:pt>
                  <c:pt idx="623">
                    <c:v>9/16/2018 0:00</c:v>
                  </c:pt>
                  <c:pt idx="624">
                    <c:v>9/17/2018 0:00</c:v>
                  </c:pt>
                  <c:pt idx="625">
                    <c:v>9/18/2018 0:00</c:v>
                  </c:pt>
                  <c:pt idx="626">
                    <c:v>9/19/2018 0:00</c:v>
                  </c:pt>
                  <c:pt idx="627">
                    <c:v>9/20/2018 0:00</c:v>
                  </c:pt>
                  <c:pt idx="628">
                    <c:v>9/21/2018 0:00</c:v>
                  </c:pt>
                  <c:pt idx="629">
                    <c:v>9/22/2018 0:00</c:v>
                  </c:pt>
                  <c:pt idx="630">
                    <c:v>9/23/2018 0:00</c:v>
                  </c:pt>
                  <c:pt idx="631">
                    <c:v>9/24/2018 0:00</c:v>
                  </c:pt>
                  <c:pt idx="632">
                    <c:v>9/25/2018 0:00</c:v>
                  </c:pt>
                  <c:pt idx="633">
                    <c:v>9/26/2018 0:00</c:v>
                  </c:pt>
                  <c:pt idx="634">
                    <c:v>9/27/2018 0:00</c:v>
                  </c:pt>
                  <c:pt idx="635">
                    <c:v>9/28/2018 0:00</c:v>
                  </c:pt>
                  <c:pt idx="636">
                    <c:v>9/29/2018 0:00</c:v>
                  </c:pt>
                  <c:pt idx="637">
                    <c:v>9/30/2018 0:00</c:v>
                  </c:pt>
                  <c:pt idx="638">
                    <c:v>10/1/2018 0:00</c:v>
                  </c:pt>
                  <c:pt idx="639">
                    <c:v>10/2/2018 0:00</c:v>
                  </c:pt>
                  <c:pt idx="640">
                    <c:v>10/3/2018 0:00</c:v>
                  </c:pt>
                  <c:pt idx="641">
                    <c:v>10/4/2018 0:00</c:v>
                  </c:pt>
                  <c:pt idx="642">
                    <c:v>10/5/2018 0:00</c:v>
                  </c:pt>
                  <c:pt idx="643">
                    <c:v>10/6/2018 0:00</c:v>
                  </c:pt>
                  <c:pt idx="644">
                    <c:v>10/7/2018 0:00</c:v>
                  </c:pt>
                  <c:pt idx="645">
                    <c:v>10/8/2018 0:00</c:v>
                  </c:pt>
                  <c:pt idx="646">
                    <c:v>10/9/2018 0:00</c:v>
                  </c:pt>
                  <c:pt idx="647">
                    <c:v>10/10/2018 0:00</c:v>
                  </c:pt>
                  <c:pt idx="648">
                    <c:v>10/11/2018 0:00</c:v>
                  </c:pt>
                  <c:pt idx="649">
                    <c:v>10/12/2018 0:00</c:v>
                  </c:pt>
                  <c:pt idx="650">
                    <c:v>10/13/2018 0:00</c:v>
                  </c:pt>
                  <c:pt idx="651">
                    <c:v>10/14/2018 0:00</c:v>
                  </c:pt>
                  <c:pt idx="652">
                    <c:v>10/15/2018 0:00</c:v>
                  </c:pt>
                  <c:pt idx="653">
                    <c:v>10/16/2018 0:00</c:v>
                  </c:pt>
                  <c:pt idx="654">
                    <c:v>10/17/2018 0:00</c:v>
                  </c:pt>
                  <c:pt idx="655">
                    <c:v>10/18/2018 0:00</c:v>
                  </c:pt>
                  <c:pt idx="656">
                    <c:v>10/19/2018 0:00</c:v>
                  </c:pt>
                  <c:pt idx="657">
                    <c:v>10/20/2018 0:00</c:v>
                  </c:pt>
                  <c:pt idx="658">
                    <c:v>10/21/2018 0:00</c:v>
                  </c:pt>
                  <c:pt idx="659">
                    <c:v>10/22/2018 0:00</c:v>
                  </c:pt>
                  <c:pt idx="660">
                    <c:v>10/23/2018 0:00</c:v>
                  </c:pt>
                  <c:pt idx="661">
                    <c:v>10/24/2018 0:00</c:v>
                  </c:pt>
                  <c:pt idx="662">
                    <c:v>10/25/2018 0:00</c:v>
                  </c:pt>
                  <c:pt idx="663">
                    <c:v>10/26/2018 0:00</c:v>
                  </c:pt>
                  <c:pt idx="664">
                    <c:v>10/27/2018 0:00</c:v>
                  </c:pt>
                  <c:pt idx="665">
                    <c:v>10/28/2018 0:00</c:v>
                  </c:pt>
                  <c:pt idx="666">
                    <c:v>10/29/2018 0:00</c:v>
                  </c:pt>
                  <c:pt idx="667">
                    <c:v>10/30/2018 0:00</c:v>
                  </c:pt>
                  <c:pt idx="668">
                    <c:v>10/31/2018 0:00</c:v>
                  </c:pt>
                  <c:pt idx="669">
                    <c:v>11/1/2018 0:00</c:v>
                  </c:pt>
                  <c:pt idx="670">
                    <c:v>11/2/2018 0:00</c:v>
                  </c:pt>
                  <c:pt idx="671">
                    <c:v>11/3/2018 0:00</c:v>
                  </c:pt>
                  <c:pt idx="672">
                    <c:v>11/4/2018 0:00</c:v>
                  </c:pt>
                  <c:pt idx="673">
                    <c:v>11/5/2018 0:00</c:v>
                  </c:pt>
                  <c:pt idx="674">
                    <c:v>11/6/2018 0:00</c:v>
                  </c:pt>
                  <c:pt idx="675">
                    <c:v>11/7/2018 0:00</c:v>
                  </c:pt>
                  <c:pt idx="676">
                    <c:v>11/8/2018 0:00</c:v>
                  </c:pt>
                  <c:pt idx="677">
                    <c:v>11/9/2018 0:00</c:v>
                  </c:pt>
                  <c:pt idx="678">
                    <c:v>11/10/2018 0:00</c:v>
                  </c:pt>
                  <c:pt idx="679">
                    <c:v>11/11/2018 0:00</c:v>
                  </c:pt>
                  <c:pt idx="680">
                    <c:v>11/12/2018 0:00</c:v>
                  </c:pt>
                  <c:pt idx="681">
                    <c:v>11/13/2018 0:00</c:v>
                  </c:pt>
                  <c:pt idx="682">
                    <c:v>11/14/2018 0:00</c:v>
                  </c:pt>
                  <c:pt idx="683">
                    <c:v>11/15/2018 0:00</c:v>
                  </c:pt>
                  <c:pt idx="684">
                    <c:v>11/16/2018 0:00</c:v>
                  </c:pt>
                  <c:pt idx="685">
                    <c:v>11/17/2018 0:00</c:v>
                  </c:pt>
                  <c:pt idx="686">
                    <c:v>11/18/2018 0:00</c:v>
                  </c:pt>
                  <c:pt idx="687">
                    <c:v>11/19/2018 0:00</c:v>
                  </c:pt>
                  <c:pt idx="688">
                    <c:v>11/20/2018 0:00</c:v>
                  </c:pt>
                  <c:pt idx="689">
                    <c:v>11/21/2018 0:00</c:v>
                  </c:pt>
                  <c:pt idx="690">
                    <c:v>11/22/2018 0:00</c:v>
                  </c:pt>
                  <c:pt idx="691">
                    <c:v>11/23/2018 0:00</c:v>
                  </c:pt>
                  <c:pt idx="692">
                    <c:v>11/24/2018 0:00</c:v>
                  </c:pt>
                  <c:pt idx="693">
                    <c:v>11/25/2018 0:00</c:v>
                  </c:pt>
                  <c:pt idx="694">
                    <c:v>11/26/2018 0:00</c:v>
                  </c:pt>
                  <c:pt idx="695">
                    <c:v>11/27/2018 0:00</c:v>
                  </c:pt>
                  <c:pt idx="696">
                    <c:v>11/28/2018 0:00</c:v>
                  </c:pt>
                  <c:pt idx="697">
                    <c:v>11/29/2018 0:00</c:v>
                  </c:pt>
                  <c:pt idx="698">
                    <c:v>11/30/2018 0:00</c:v>
                  </c:pt>
                  <c:pt idx="699">
                    <c:v>12/1/2018 0:00</c:v>
                  </c:pt>
                  <c:pt idx="700">
                    <c:v>12/2/2018 0:00</c:v>
                  </c:pt>
                  <c:pt idx="701">
                    <c:v>12/3/2018 0:00</c:v>
                  </c:pt>
                  <c:pt idx="702">
                    <c:v>12/4/2018 0:00</c:v>
                  </c:pt>
                  <c:pt idx="703">
                    <c:v>12/5/2018 0:00</c:v>
                  </c:pt>
                  <c:pt idx="704">
                    <c:v>12/6/2018 0:00</c:v>
                  </c:pt>
                  <c:pt idx="705">
                    <c:v>12/7/2018 0:00</c:v>
                  </c:pt>
                  <c:pt idx="706">
                    <c:v>12/8/2018 0:00</c:v>
                  </c:pt>
                  <c:pt idx="707">
                    <c:v>12/9/2018 0:00</c:v>
                  </c:pt>
                  <c:pt idx="708">
                    <c:v>12/10/2018 0:00</c:v>
                  </c:pt>
                  <c:pt idx="709">
                    <c:v>12/11/2018 0:00</c:v>
                  </c:pt>
                  <c:pt idx="710">
                    <c:v>12/12/2018 0:00</c:v>
                  </c:pt>
                  <c:pt idx="711">
                    <c:v>12/13/2018 0:00</c:v>
                  </c:pt>
                  <c:pt idx="712">
                    <c:v>12/14/2018 0:00</c:v>
                  </c:pt>
                  <c:pt idx="713">
                    <c:v>12/15/2018 0:00</c:v>
                  </c:pt>
                  <c:pt idx="714">
                    <c:v>12/16/2018 0:00</c:v>
                  </c:pt>
                  <c:pt idx="715">
                    <c:v>12/17/2018 0:00</c:v>
                  </c:pt>
                  <c:pt idx="716">
                    <c:v>12/18/2018 0:00</c:v>
                  </c:pt>
                  <c:pt idx="717">
                    <c:v>12/19/2018 0:00</c:v>
                  </c:pt>
                  <c:pt idx="718">
                    <c:v>12/20/2018 0:00</c:v>
                  </c:pt>
                  <c:pt idx="719">
                    <c:v>12/21/2018 0:00</c:v>
                  </c:pt>
                  <c:pt idx="720">
                    <c:v>12/22/2018 0:00</c:v>
                  </c:pt>
                  <c:pt idx="721">
                    <c:v>12/23/2018 0:00</c:v>
                  </c:pt>
                  <c:pt idx="722">
                    <c:v>12/24/2018 0:00</c:v>
                  </c:pt>
                  <c:pt idx="723">
                    <c:v>12/25/2018 0:00</c:v>
                  </c:pt>
                  <c:pt idx="724">
                    <c:v>12/26/2018 0:00</c:v>
                  </c:pt>
                  <c:pt idx="725">
                    <c:v>12/27/2018 0:00</c:v>
                  </c:pt>
                  <c:pt idx="726">
                    <c:v>12/28/2018 0:00</c:v>
                  </c:pt>
                  <c:pt idx="727">
                    <c:v>12/29/2018 0:00</c:v>
                  </c:pt>
                  <c:pt idx="728">
                    <c:v>12/30/2018 0:00</c:v>
                  </c:pt>
                  <c:pt idx="729">
                    <c:v>12/31/2018 0:00</c:v>
                  </c:pt>
                  <c:pt idx="730">
                    <c:v>1/1/2019 0:00</c:v>
                  </c:pt>
                  <c:pt idx="731">
                    <c:v>1/2/2019 0:00</c:v>
                  </c:pt>
                  <c:pt idx="732">
                    <c:v>1/3/2019 0:00</c:v>
                  </c:pt>
                  <c:pt idx="733">
                    <c:v>1/4/2019 0:00</c:v>
                  </c:pt>
                  <c:pt idx="734">
                    <c:v>1/5/2019 0:00</c:v>
                  </c:pt>
                  <c:pt idx="735">
                    <c:v>1/6/2019 0:00</c:v>
                  </c:pt>
                  <c:pt idx="736">
                    <c:v>1/7/2019 0:00</c:v>
                  </c:pt>
                  <c:pt idx="737">
                    <c:v>1/8/2019 0:00</c:v>
                  </c:pt>
                  <c:pt idx="738">
                    <c:v>1/9/2019 0:00</c:v>
                  </c:pt>
                  <c:pt idx="739">
                    <c:v>1/10/2019 0:00</c:v>
                  </c:pt>
                  <c:pt idx="740">
                    <c:v>1/11/2019 0:00</c:v>
                  </c:pt>
                  <c:pt idx="741">
                    <c:v>1/12/2019 0:00</c:v>
                  </c:pt>
                  <c:pt idx="742">
                    <c:v>1/13/2019 0:00</c:v>
                  </c:pt>
                  <c:pt idx="743">
                    <c:v>1/14/2019 0:00</c:v>
                  </c:pt>
                  <c:pt idx="744">
                    <c:v>1/15/2019 0:00</c:v>
                  </c:pt>
                  <c:pt idx="745">
                    <c:v>1/16/2019 0:00</c:v>
                  </c:pt>
                  <c:pt idx="746">
                    <c:v>1/17/2019 0:00</c:v>
                  </c:pt>
                  <c:pt idx="747">
                    <c:v>1/18/2019 0:00</c:v>
                  </c:pt>
                  <c:pt idx="748">
                    <c:v>1/19/2019 0:00</c:v>
                  </c:pt>
                  <c:pt idx="749">
                    <c:v>1/20/2019 0:00</c:v>
                  </c:pt>
                  <c:pt idx="750">
                    <c:v>1/21/2019 0:00</c:v>
                  </c:pt>
                  <c:pt idx="751">
                    <c:v>1/22/2019 0:00</c:v>
                  </c:pt>
                  <c:pt idx="752">
                    <c:v>1/23/2019 0:00</c:v>
                  </c:pt>
                  <c:pt idx="753">
                    <c:v>1/24/2019 0:00</c:v>
                  </c:pt>
                  <c:pt idx="754">
                    <c:v>1/25/2019 0:00</c:v>
                  </c:pt>
                  <c:pt idx="755">
                    <c:v>1/26/2019 0:00</c:v>
                  </c:pt>
                  <c:pt idx="756">
                    <c:v>1/27/2019 0:00</c:v>
                  </c:pt>
                  <c:pt idx="757">
                    <c:v>1/28/2019 0:00</c:v>
                  </c:pt>
                  <c:pt idx="758">
                    <c:v>1/29/2019 0:00</c:v>
                  </c:pt>
                  <c:pt idx="759">
                    <c:v>1/30/2019 0:00</c:v>
                  </c:pt>
                  <c:pt idx="760">
                    <c:v>1/31/2019 0:00</c:v>
                  </c:pt>
                  <c:pt idx="761">
                    <c:v>2/1/2019 0:00</c:v>
                  </c:pt>
                  <c:pt idx="762">
                    <c:v>2/2/2019 0:00</c:v>
                  </c:pt>
                  <c:pt idx="763">
                    <c:v>2/3/2019 0:00</c:v>
                  </c:pt>
                  <c:pt idx="764">
                    <c:v>2/4/2019 0:00</c:v>
                  </c:pt>
                  <c:pt idx="765">
                    <c:v>2/5/2019 0:00</c:v>
                  </c:pt>
                  <c:pt idx="766">
                    <c:v>2/6/2019 0:00</c:v>
                  </c:pt>
                  <c:pt idx="767">
                    <c:v>2/7/2019 0:00</c:v>
                  </c:pt>
                  <c:pt idx="768">
                    <c:v>2/8/2019 0:00</c:v>
                  </c:pt>
                  <c:pt idx="769">
                    <c:v>2/9/2019 0:00</c:v>
                  </c:pt>
                  <c:pt idx="770">
                    <c:v>2/10/2019 0:00</c:v>
                  </c:pt>
                  <c:pt idx="771">
                    <c:v>2/11/2019 0:00</c:v>
                  </c:pt>
                  <c:pt idx="772">
                    <c:v>2/12/2019 0:00</c:v>
                  </c:pt>
                  <c:pt idx="773">
                    <c:v>2/13/2019 0:00</c:v>
                  </c:pt>
                  <c:pt idx="774">
                    <c:v>2/14/2019 0:00</c:v>
                  </c:pt>
                  <c:pt idx="775">
                    <c:v>2/15/2019 0:00</c:v>
                  </c:pt>
                  <c:pt idx="776">
                    <c:v>2/16/2019 0:00</c:v>
                  </c:pt>
                  <c:pt idx="777">
                    <c:v>2/17/2019 0:00</c:v>
                  </c:pt>
                  <c:pt idx="778">
                    <c:v>2/18/2019 0:00</c:v>
                  </c:pt>
                  <c:pt idx="779">
                    <c:v>2/19/2019 0:00</c:v>
                  </c:pt>
                  <c:pt idx="780">
                    <c:v>2/20/2019 0:00</c:v>
                  </c:pt>
                  <c:pt idx="781">
                    <c:v>2/21/2019 0:00</c:v>
                  </c:pt>
                  <c:pt idx="782">
                    <c:v>2/22/2019 0:00</c:v>
                  </c:pt>
                  <c:pt idx="783">
                    <c:v>2/23/2019 0:00</c:v>
                  </c:pt>
                  <c:pt idx="784">
                    <c:v>2/24/2019 0:00</c:v>
                  </c:pt>
                  <c:pt idx="785">
                    <c:v>2/25/2019 0:00</c:v>
                  </c:pt>
                  <c:pt idx="786">
                    <c:v>2/26/2019 0:00</c:v>
                  </c:pt>
                  <c:pt idx="787">
                    <c:v>2/27/2019 0:00</c:v>
                  </c:pt>
                  <c:pt idx="788">
                    <c:v>2/28/2019 0:00</c:v>
                  </c:pt>
                  <c:pt idx="789">
                    <c:v>3/1/2019 0:00</c:v>
                  </c:pt>
                  <c:pt idx="790">
                    <c:v>3/2/2019 0:00</c:v>
                  </c:pt>
                  <c:pt idx="791">
                    <c:v>3/3/2019 0:00</c:v>
                  </c:pt>
                  <c:pt idx="792">
                    <c:v>3/4/2019 0:00</c:v>
                  </c:pt>
                  <c:pt idx="793">
                    <c:v>3/5/2019 0:00</c:v>
                  </c:pt>
                  <c:pt idx="794">
                    <c:v>3/6/2019 0:00</c:v>
                  </c:pt>
                  <c:pt idx="795">
                    <c:v>3/7/2019 0:00</c:v>
                  </c:pt>
                  <c:pt idx="796">
                    <c:v>3/8/2019 0:00</c:v>
                  </c:pt>
                  <c:pt idx="797">
                    <c:v>3/9/2019 0:00</c:v>
                  </c:pt>
                  <c:pt idx="798">
                    <c:v>3/10/2019 0:00</c:v>
                  </c:pt>
                  <c:pt idx="799">
                    <c:v>3/11/2019 0:00</c:v>
                  </c:pt>
                  <c:pt idx="800">
                    <c:v>3/12/2019 0:00</c:v>
                  </c:pt>
                  <c:pt idx="801">
                    <c:v>3/13/2019 0:00</c:v>
                  </c:pt>
                  <c:pt idx="802">
                    <c:v>3/14/2019 0:00</c:v>
                  </c:pt>
                  <c:pt idx="803">
                    <c:v>3/15/2019 0:00</c:v>
                  </c:pt>
                  <c:pt idx="804">
                    <c:v>3/16/2019 0:00</c:v>
                  </c:pt>
                  <c:pt idx="805">
                    <c:v>3/17/2019 0:00</c:v>
                  </c:pt>
                  <c:pt idx="806">
                    <c:v>3/18/2019 0:00</c:v>
                  </c:pt>
                  <c:pt idx="807">
                    <c:v>3/19/2019 0:00</c:v>
                  </c:pt>
                  <c:pt idx="808">
                    <c:v>3/20/2019 0:00</c:v>
                  </c:pt>
                  <c:pt idx="809">
                    <c:v>3/21/2019 0:00</c:v>
                  </c:pt>
                  <c:pt idx="810">
                    <c:v>3/22/2019 0:00</c:v>
                  </c:pt>
                  <c:pt idx="811">
                    <c:v>3/23/2019 0:00</c:v>
                  </c:pt>
                  <c:pt idx="812">
                    <c:v>3/24/2019 0:00</c:v>
                  </c:pt>
                  <c:pt idx="813">
                    <c:v>3/25/2019 0:00</c:v>
                  </c:pt>
                  <c:pt idx="814">
                    <c:v>3/26/2019 0:00</c:v>
                  </c:pt>
                  <c:pt idx="815">
                    <c:v>3/27/2019 0:00</c:v>
                  </c:pt>
                  <c:pt idx="816">
                    <c:v>3/28/2019 0:00</c:v>
                  </c:pt>
                  <c:pt idx="817">
                    <c:v>3/29/2019 0:00</c:v>
                  </c:pt>
                  <c:pt idx="818">
                    <c:v>3/30/2019 0:00</c:v>
                  </c:pt>
                  <c:pt idx="819">
                    <c:v>3/31/2019 0:00</c:v>
                  </c:pt>
                  <c:pt idx="820">
                    <c:v>4/1/2019 0:00</c:v>
                  </c:pt>
                  <c:pt idx="821">
                    <c:v>4/2/2019 0:00</c:v>
                  </c:pt>
                  <c:pt idx="822">
                    <c:v>4/3/2019 0:00</c:v>
                  </c:pt>
                  <c:pt idx="823">
                    <c:v>4/4/2019 0:00</c:v>
                  </c:pt>
                  <c:pt idx="824">
                    <c:v>4/5/2019 0:00</c:v>
                  </c:pt>
                  <c:pt idx="825">
                    <c:v>4/6/2019 0:00</c:v>
                  </c:pt>
                  <c:pt idx="826">
                    <c:v>4/7/2019 0:00</c:v>
                  </c:pt>
                  <c:pt idx="827">
                    <c:v>4/8/2019 0:00</c:v>
                  </c:pt>
                  <c:pt idx="828">
                    <c:v>4/9/2019 0:00</c:v>
                  </c:pt>
                  <c:pt idx="829">
                    <c:v>4/10/2019 0:00</c:v>
                  </c:pt>
                  <c:pt idx="830">
                    <c:v>4/11/2019 0:00</c:v>
                  </c:pt>
                  <c:pt idx="831">
                    <c:v>4/12/2019 0:00</c:v>
                  </c:pt>
                  <c:pt idx="832">
                    <c:v>4/13/2019 0:00</c:v>
                  </c:pt>
                  <c:pt idx="833">
                    <c:v>4/14/2019 0:00</c:v>
                  </c:pt>
                  <c:pt idx="834">
                    <c:v>4/15/2019 0:00</c:v>
                  </c:pt>
                  <c:pt idx="835">
                    <c:v>4/16/2019 0:00</c:v>
                  </c:pt>
                  <c:pt idx="836">
                    <c:v>4/17/2019 0:00</c:v>
                  </c:pt>
                  <c:pt idx="837">
                    <c:v>4/18/2019 0:00</c:v>
                  </c:pt>
                  <c:pt idx="838">
                    <c:v>4/19/2019 0:00</c:v>
                  </c:pt>
                  <c:pt idx="839">
                    <c:v>4/20/2019 0:00</c:v>
                  </c:pt>
                  <c:pt idx="840">
                    <c:v>4/21/2019 0:00</c:v>
                  </c:pt>
                  <c:pt idx="841">
                    <c:v>4/22/2019 0:00</c:v>
                  </c:pt>
                  <c:pt idx="842">
                    <c:v>4/23/2019 0:00</c:v>
                  </c:pt>
                  <c:pt idx="843">
                    <c:v>4/24/2019 0:00</c:v>
                  </c:pt>
                  <c:pt idx="844">
                    <c:v>4/25/2019 0:00</c:v>
                  </c:pt>
                  <c:pt idx="845">
                    <c:v>4/26/2019 0:00</c:v>
                  </c:pt>
                  <c:pt idx="846">
                    <c:v>4/27/2019 0:00</c:v>
                  </c:pt>
                  <c:pt idx="847">
                    <c:v>4/28/2019 0:00</c:v>
                  </c:pt>
                  <c:pt idx="848">
                    <c:v>4/29/2019 0:00</c:v>
                  </c:pt>
                  <c:pt idx="849">
                    <c:v>4/30/2019 0:00</c:v>
                  </c:pt>
                  <c:pt idx="850">
                    <c:v>5/1/2019 0:00</c:v>
                  </c:pt>
                  <c:pt idx="851">
                    <c:v>5/2/2019 0:00</c:v>
                  </c:pt>
                  <c:pt idx="852">
                    <c:v>5/3/2019 0:00</c:v>
                  </c:pt>
                  <c:pt idx="853">
                    <c:v>5/4/2019 0:00</c:v>
                  </c:pt>
                  <c:pt idx="854">
                    <c:v>5/5/2019 0:00</c:v>
                  </c:pt>
                  <c:pt idx="855">
                    <c:v>5/6/2019 0:00</c:v>
                  </c:pt>
                  <c:pt idx="856">
                    <c:v>5/7/2019 0:00</c:v>
                  </c:pt>
                  <c:pt idx="857">
                    <c:v>5/8/2019 0:00</c:v>
                  </c:pt>
                  <c:pt idx="858">
                    <c:v>5/9/2019 0:00</c:v>
                  </c:pt>
                  <c:pt idx="859">
                    <c:v>5/10/2019 0:00</c:v>
                  </c:pt>
                  <c:pt idx="860">
                    <c:v>5/11/2019 0:00</c:v>
                  </c:pt>
                  <c:pt idx="861">
                    <c:v>5/12/2019 0:00</c:v>
                  </c:pt>
                  <c:pt idx="862">
                    <c:v>5/13/2019 0:00</c:v>
                  </c:pt>
                  <c:pt idx="863">
                    <c:v>5/14/2019 0:00</c:v>
                  </c:pt>
                  <c:pt idx="864">
                    <c:v>5/15/2019 0:00</c:v>
                  </c:pt>
                  <c:pt idx="865">
                    <c:v>5/16/2019 0:00</c:v>
                  </c:pt>
                  <c:pt idx="866">
                    <c:v>5/17/2019 0:00</c:v>
                  </c:pt>
                  <c:pt idx="867">
                    <c:v>5/18/2019 0:00</c:v>
                  </c:pt>
                  <c:pt idx="868">
                    <c:v>5/19/2019 0:00</c:v>
                  </c:pt>
                  <c:pt idx="869">
                    <c:v>5/20/2019 0:00</c:v>
                  </c:pt>
                  <c:pt idx="870">
                    <c:v>5/21/2019 0:00</c:v>
                  </c:pt>
                  <c:pt idx="871">
                    <c:v>5/22/2019 0:00</c:v>
                  </c:pt>
                  <c:pt idx="872">
                    <c:v>5/23/2019 0:00</c:v>
                  </c:pt>
                  <c:pt idx="873">
                    <c:v>5/24/2019 0:00</c:v>
                  </c:pt>
                  <c:pt idx="874">
                    <c:v>5/25/2019 0:00</c:v>
                  </c:pt>
                  <c:pt idx="875">
                    <c:v>5/26/2019 0:00</c:v>
                  </c:pt>
                  <c:pt idx="876">
                    <c:v>5/27/2019 0:00</c:v>
                  </c:pt>
                  <c:pt idx="877">
                    <c:v>5/28/2019 0:00</c:v>
                  </c:pt>
                  <c:pt idx="878">
                    <c:v>5/29/2019 0:00</c:v>
                  </c:pt>
                  <c:pt idx="879">
                    <c:v>5/30/2019 0:00</c:v>
                  </c:pt>
                  <c:pt idx="880">
                    <c:v>5/31/2019 0:00</c:v>
                  </c:pt>
                  <c:pt idx="881">
                    <c:v>6/1/2019 0:00</c:v>
                  </c:pt>
                  <c:pt idx="882">
                    <c:v>6/2/2019 0:00</c:v>
                  </c:pt>
                  <c:pt idx="883">
                    <c:v>6/3/2019 0:00</c:v>
                  </c:pt>
                  <c:pt idx="884">
                    <c:v>6/4/2019 0:00</c:v>
                  </c:pt>
                  <c:pt idx="885">
                    <c:v>6/5/2019 0:00</c:v>
                  </c:pt>
                  <c:pt idx="886">
                    <c:v>6/6/2019 0:00</c:v>
                  </c:pt>
                  <c:pt idx="887">
                    <c:v>6/7/2019 0:00</c:v>
                  </c:pt>
                  <c:pt idx="888">
                    <c:v>6/8/2019 0:00</c:v>
                  </c:pt>
                  <c:pt idx="889">
                    <c:v>6/9/2019 0:00</c:v>
                  </c:pt>
                  <c:pt idx="890">
                    <c:v>6/10/2019 0:00</c:v>
                  </c:pt>
                  <c:pt idx="891">
                    <c:v>6/11/2019 0:00</c:v>
                  </c:pt>
                  <c:pt idx="892">
                    <c:v>6/12/2019 0:00</c:v>
                  </c:pt>
                  <c:pt idx="893">
                    <c:v>6/13/2019 0:00</c:v>
                  </c:pt>
                  <c:pt idx="894">
                    <c:v>6/14/2019 0:00</c:v>
                  </c:pt>
                  <c:pt idx="895">
                    <c:v>6/15/2019 0:00</c:v>
                  </c:pt>
                  <c:pt idx="896">
                    <c:v>6/16/2019 0:00</c:v>
                  </c:pt>
                  <c:pt idx="897">
                    <c:v>6/17/2019 0:00</c:v>
                  </c:pt>
                  <c:pt idx="898">
                    <c:v>6/18/2019 0:00</c:v>
                  </c:pt>
                  <c:pt idx="899">
                    <c:v>6/19/2019 0:00</c:v>
                  </c:pt>
                  <c:pt idx="900">
                    <c:v>6/20/2019 0:00</c:v>
                  </c:pt>
                  <c:pt idx="901">
                    <c:v>6/21/2019 0:00</c:v>
                  </c:pt>
                  <c:pt idx="902">
                    <c:v>6/22/2019 0:00</c:v>
                  </c:pt>
                  <c:pt idx="903">
                    <c:v>6/23/2019 0:00</c:v>
                  </c:pt>
                  <c:pt idx="904">
                    <c:v>6/24/2019 0:00</c:v>
                  </c:pt>
                  <c:pt idx="905">
                    <c:v>6/25/2019 0:00</c:v>
                  </c:pt>
                  <c:pt idx="906">
                    <c:v>6/26/2019 0:00</c:v>
                  </c:pt>
                  <c:pt idx="907">
                    <c:v>6/27/2019 0:00</c:v>
                  </c:pt>
                  <c:pt idx="908">
                    <c:v>6/28/2019 0:00</c:v>
                  </c:pt>
                  <c:pt idx="909">
                    <c:v>6/29/2019 0:00</c:v>
                  </c:pt>
                  <c:pt idx="910">
                    <c:v>6/30/2019 0:00</c:v>
                  </c:pt>
                  <c:pt idx="911">
                    <c:v>7/1/2019 0:00</c:v>
                  </c:pt>
                  <c:pt idx="912">
                    <c:v>7/2/2019 0:00</c:v>
                  </c:pt>
                  <c:pt idx="913">
                    <c:v>7/3/2019 0:00</c:v>
                  </c:pt>
                  <c:pt idx="914">
                    <c:v>7/4/2019 0:00</c:v>
                  </c:pt>
                  <c:pt idx="915">
                    <c:v>7/5/2019 0:00</c:v>
                  </c:pt>
                  <c:pt idx="916">
                    <c:v>7/6/2019 0:00</c:v>
                  </c:pt>
                  <c:pt idx="917">
                    <c:v>7/7/2019 0:00</c:v>
                  </c:pt>
                  <c:pt idx="918">
                    <c:v>7/8/2019 0:00</c:v>
                  </c:pt>
                  <c:pt idx="919">
                    <c:v>7/9/2019 0:00</c:v>
                  </c:pt>
                  <c:pt idx="920">
                    <c:v>7/10/2019 0:00</c:v>
                  </c:pt>
                  <c:pt idx="921">
                    <c:v>7/11/2019 0:00</c:v>
                  </c:pt>
                  <c:pt idx="922">
                    <c:v>7/12/2019 0:00</c:v>
                  </c:pt>
                  <c:pt idx="923">
                    <c:v>7/13/2019 0:00</c:v>
                  </c:pt>
                  <c:pt idx="924">
                    <c:v>7/14/2019 0:00</c:v>
                  </c:pt>
                  <c:pt idx="925">
                    <c:v>7/15/2019 0:00</c:v>
                  </c:pt>
                  <c:pt idx="926">
                    <c:v>7/16/2019 0:00</c:v>
                  </c:pt>
                  <c:pt idx="927">
                    <c:v>7/17/2019 0:00</c:v>
                  </c:pt>
                  <c:pt idx="928">
                    <c:v>7/18/2019 0:00</c:v>
                  </c:pt>
                  <c:pt idx="929">
                    <c:v>7/19/2019 0:00</c:v>
                  </c:pt>
                  <c:pt idx="930">
                    <c:v>7/20/2019 0:00</c:v>
                  </c:pt>
                  <c:pt idx="931">
                    <c:v>7/21/2019 0:00</c:v>
                  </c:pt>
                  <c:pt idx="932">
                    <c:v>7/22/2019 0:00</c:v>
                  </c:pt>
                  <c:pt idx="933">
                    <c:v>7/23/2019 0:00</c:v>
                  </c:pt>
                  <c:pt idx="934">
                    <c:v>7/24/2019 0:00</c:v>
                  </c:pt>
                  <c:pt idx="935">
                    <c:v>7/25/2019 0:00</c:v>
                  </c:pt>
                  <c:pt idx="936">
                    <c:v>7/26/2019 0:00</c:v>
                  </c:pt>
                  <c:pt idx="937">
                    <c:v>7/27/2019 0:00</c:v>
                  </c:pt>
                  <c:pt idx="938">
                    <c:v>7/28/2019 0:00</c:v>
                  </c:pt>
                  <c:pt idx="939">
                    <c:v>7/29/2019 0:00</c:v>
                  </c:pt>
                  <c:pt idx="940">
                    <c:v>7/30/2019 0:00</c:v>
                  </c:pt>
                  <c:pt idx="941">
                    <c:v>7/31/2019 0:00</c:v>
                  </c:pt>
                  <c:pt idx="942">
                    <c:v>8/1/2019 0:00</c:v>
                  </c:pt>
                  <c:pt idx="943">
                    <c:v>8/2/2019 0:00</c:v>
                  </c:pt>
                  <c:pt idx="944">
                    <c:v>8/3/2019 0:00</c:v>
                  </c:pt>
                  <c:pt idx="945">
                    <c:v>8/4/2019 0:00</c:v>
                  </c:pt>
                  <c:pt idx="946">
                    <c:v>8/5/2019 0:00</c:v>
                  </c:pt>
                  <c:pt idx="947">
                    <c:v>8/6/2019 0:00</c:v>
                  </c:pt>
                  <c:pt idx="948">
                    <c:v>8/7/2019 0:00</c:v>
                  </c:pt>
                  <c:pt idx="949">
                    <c:v>8/8/2019 0:00</c:v>
                  </c:pt>
                  <c:pt idx="950">
                    <c:v>8/9/2019 0:00</c:v>
                  </c:pt>
                  <c:pt idx="951">
                    <c:v>8/10/2019 0:00</c:v>
                  </c:pt>
                  <c:pt idx="952">
                    <c:v>8/11/2019 0:00</c:v>
                  </c:pt>
                  <c:pt idx="953">
                    <c:v>8/12/2019 0:00</c:v>
                  </c:pt>
                  <c:pt idx="954">
                    <c:v>8/13/2019 0:00</c:v>
                  </c:pt>
                  <c:pt idx="955">
                    <c:v>8/14/2019 0:00</c:v>
                  </c:pt>
                  <c:pt idx="956">
                    <c:v>8/15/2019 0:00</c:v>
                  </c:pt>
                  <c:pt idx="957">
                    <c:v>8/16/2019 0:00</c:v>
                  </c:pt>
                  <c:pt idx="958">
                    <c:v>8/17/2019 0:00</c:v>
                  </c:pt>
                  <c:pt idx="959">
                    <c:v>8/18/2019 0:00</c:v>
                  </c:pt>
                  <c:pt idx="960">
                    <c:v>8/19/2019 0:00</c:v>
                  </c:pt>
                  <c:pt idx="961">
                    <c:v>8/20/2019 0:00</c:v>
                  </c:pt>
                  <c:pt idx="962">
                    <c:v>8/21/2019 0:00</c:v>
                  </c:pt>
                  <c:pt idx="963">
                    <c:v>8/22/2019 0:00</c:v>
                  </c:pt>
                  <c:pt idx="964">
                    <c:v>8/23/2019 0:00</c:v>
                  </c:pt>
                  <c:pt idx="965">
                    <c:v>8/24/2019 0:00</c:v>
                  </c:pt>
                  <c:pt idx="966">
                    <c:v>8/25/2019 0:00</c:v>
                  </c:pt>
                  <c:pt idx="967">
                    <c:v>8/26/2019 0:00</c:v>
                  </c:pt>
                  <c:pt idx="968">
                    <c:v>8/27/2019 0:00</c:v>
                  </c:pt>
                  <c:pt idx="969">
                    <c:v>8/28/2019 0:00</c:v>
                  </c:pt>
                  <c:pt idx="970">
                    <c:v>8/29/2019 0:00</c:v>
                  </c:pt>
                  <c:pt idx="971">
                    <c:v>8/30/2019 0:00</c:v>
                  </c:pt>
                  <c:pt idx="972">
                    <c:v>8/31/2019 0:00</c:v>
                  </c:pt>
                  <c:pt idx="973">
                    <c:v>9/1/2019 0:00</c:v>
                  </c:pt>
                  <c:pt idx="974">
                    <c:v>9/2/2019 0:00</c:v>
                  </c:pt>
                  <c:pt idx="975">
                    <c:v>9/3/2019 0:00</c:v>
                  </c:pt>
                  <c:pt idx="976">
                    <c:v>9/4/2019 0:00</c:v>
                  </c:pt>
                  <c:pt idx="977">
                    <c:v>9/5/2019 0:00</c:v>
                  </c:pt>
                  <c:pt idx="978">
                    <c:v>9/6/2019 0:00</c:v>
                  </c:pt>
                  <c:pt idx="979">
                    <c:v>9/7/2019 0:00</c:v>
                  </c:pt>
                  <c:pt idx="980">
                    <c:v>9/8/2019 0:00</c:v>
                  </c:pt>
                  <c:pt idx="981">
                    <c:v>9/9/2019 0:00</c:v>
                  </c:pt>
                  <c:pt idx="982">
                    <c:v>9/10/2019 0:00</c:v>
                  </c:pt>
                  <c:pt idx="983">
                    <c:v>9/11/2019 0:00</c:v>
                  </c:pt>
                  <c:pt idx="984">
                    <c:v>9/12/2019 0:00</c:v>
                  </c:pt>
                  <c:pt idx="985">
                    <c:v>9/13/2019 0:00</c:v>
                  </c:pt>
                  <c:pt idx="986">
                    <c:v>9/14/2019 0:00</c:v>
                  </c:pt>
                  <c:pt idx="987">
                    <c:v>9/15/2019 0:00</c:v>
                  </c:pt>
                  <c:pt idx="988">
                    <c:v>9/16/2019 0:00</c:v>
                  </c:pt>
                  <c:pt idx="989">
                    <c:v>9/17/2019 0:00</c:v>
                  </c:pt>
                  <c:pt idx="990">
                    <c:v>9/18/2019 0:00</c:v>
                  </c:pt>
                  <c:pt idx="991">
                    <c:v>9/19/2019 0:00</c:v>
                  </c:pt>
                  <c:pt idx="992">
                    <c:v>9/20/2019 0:00</c:v>
                  </c:pt>
                  <c:pt idx="993">
                    <c:v>9/21/2019 0:00</c:v>
                  </c:pt>
                  <c:pt idx="994">
                    <c:v>9/22/2019 0:00</c:v>
                  </c:pt>
                  <c:pt idx="995">
                    <c:v>9/23/2019 0:00</c:v>
                  </c:pt>
                  <c:pt idx="996">
                    <c:v>9/24/2019 0:00</c:v>
                  </c:pt>
                  <c:pt idx="997">
                    <c:v>9/25/2019 0:00</c:v>
                  </c:pt>
                  <c:pt idx="998">
                    <c:v>9/26/2019 0:00</c:v>
                  </c:pt>
                  <c:pt idx="999">
                    <c:v>9/27/2019 0:00</c:v>
                  </c:pt>
                  <c:pt idx="1000">
                    <c:v>9/28/2019 0:00</c:v>
                  </c:pt>
                  <c:pt idx="1001">
                    <c:v>9/29/2019 0:00</c:v>
                  </c:pt>
                  <c:pt idx="1002">
                    <c:v>9/30/2019 0:00</c:v>
                  </c:pt>
                  <c:pt idx="1003">
                    <c:v>10/1/2019 0:00</c:v>
                  </c:pt>
                  <c:pt idx="1004">
                    <c:v>10/2/2019 0:00</c:v>
                  </c:pt>
                  <c:pt idx="1005">
                    <c:v>10/3/2019 0:00</c:v>
                  </c:pt>
                  <c:pt idx="1006">
                    <c:v>10/4/2019 0:00</c:v>
                  </c:pt>
                  <c:pt idx="1007">
                    <c:v>10/5/2019 0:00</c:v>
                  </c:pt>
                  <c:pt idx="1008">
                    <c:v>10/6/2019 0:00</c:v>
                  </c:pt>
                  <c:pt idx="1009">
                    <c:v>10/7/2019 0:00</c:v>
                  </c:pt>
                  <c:pt idx="1010">
                    <c:v>10/8/2019 0:00</c:v>
                  </c:pt>
                  <c:pt idx="1011">
                    <c:v>10/9/2019 0:00</c:v>
                  </c:pt>
                  <c:pt idx="1012">
                    <c:v>10/10/2019 0:00</c:v>
                  </c:pt>
                  <c:pt idx="1013">
                    <c:v>10/11/2019 0:00</c:v>
                  </c:pt>
                  <c:pt idx="1014">
                    <c:v>10/12/2019 0:00</c:v>
                  </c:pt>
                  <c:pt idx="1015">
                    <c:v>10/13/2019 0:00</c:v>
                  </c:pt>
                  <c:pt idx="1016">
                    <c:v>10/14/2019 0:00</c:v>
                  </c:pt>
                  <c:pt idx="1017">
                    <c:v>10/15/2019 0:00</c:v>
                  </c:pt>
                  <c:pt idx="1018">
                    <c:v>10/16/2019 0:00</c:v>
                  </c:pt>
                  <c:pt idx="1019">
                    <c:v>10/17/2019 0:00</c:v>
                  </c:pt>
                  <c:pt idx="1020">
                    <c:v>10/18/2019 0:00</c:v>
                  </c:pt>
                  <c:pt idx="1021">
                    <c:v>10/19/2019 0:00</c:v>
                  </c:pt>
                  <c:pt idx="1022">
                    <c:v>10/20/2019 0:00</c:v>
                  </c:pt>
                  <c:pt idx="1023">
                    <c:v>10/21/2019 0:00</c:v>
                  </c:pt>
                  <c:pt idx="1024">
                    <c:v>10/22/2019 0:00</c:v>
                  </c:pt>
                  <c:pt idx="1025">
                    <c:v>10/23/2019 0:00</c:v>
                  </c:pt>
                  <c:pt idx="1026">
                    <c:v>10/24/2019 0:00</c:v>
                  </c:pt>
                  <c:pt idx="1027">
                    <c:v>10/25/2019 0:00</c:v>
                  </c:pt>
                  <c:pt idx="1028">
                    <c:v>10/26/2019 0:00</c:v>
                  </c:pt>
                </c:lvl>
              </c:multiLvlStrCache>
            </c:multiLvlStrRef>
          </c:cat>
          <c:val>
            <c:numRef>
              <c:f>Sheet1!$C$4:$C$1301</c:f>
              <c:numCache>
                <c:formatCode>0</c:formatCode>
                <c:ptCount val="1029"/>
                <c:pt idx="0">
                  <c:v>340</c:v>
                </c:pt>
                <c:pt idx="1">
                  <c:v>333</c:v>
                </c:pt>
                <c:pt idx="2">
                  <c:v>338</c:v>
                </c:pt>
                <c:pt idx="3">
                  <c:v>336</c:v>
                </c:pt>
                <c:pt idx="4">
                  <c:v>332</c:v>
                </c:pt>
                <c:pt idx="5">
                  <c:v>335</c:v>
                </c:pt>
                <c:pt idx="6">
                  <c:v>334</c:v>
                </c:pt>
                <c:pt idx="7">
                  <c:v>333</c:v>
                </c:pt>
                <c:pt idx="8">
                  <c:v>342</c:v>
                </c:pt>
                <c:pt idx="9">
                  <c:v>342</c:v>
                </c:pt>
                <c:pt idx="10">
                  <c:v>339</c:v>
                </c:pt>
                <c:pt idx="11">
                  <c:v>331</c:v>
                </c:pt>
                <c:pt idx="12">
                  <c:v>340</c:v>
                </c:pt>
                <c:pt idx="13">
                  <c:v>344</c:v>
                </c:pt>
                <c:pt idx="14">
                  <c:v>346</c:v>
                </c:pt>
                <c:pt idx="15">
                  <c:v>340</c:v>
                </c:pt>
                <c:pt idx="16">
                  <c:v>333</c:v>
                </c:pt>
                <c:pt idx="17">
                  <c:v>340</c:v>
                </c:pt>
                <c:pt idx="18">
                  <c:v>351</c:v>
                </c:pt>
                <c:pt idx="19">
                  <c:v>373</c:v>
                </c:pt>
                <c:pt idx="20">
                  <c:v>376</c:v>
                </c:pt>
                <c:pt idx="21">
                  <c:v>378</c:v>
                </c:pt>
                <c:pt idx="22">
                  <c:v>401</c:v>
                </c:pt>
                <c:pt idx="23">
                  <c:v>421</c:v>
                </c:pt>
                <c:pt idx="24">
                  <c:v>430</c:v>
                </c:pt>
                <c:pt idx="25">
                  <c:v>439</c:v>
                </c:pt>
                <c:pt idx="26">
                  <c:v>456</c:v>
                </c:pt>
                <c:pt idx="27">
                  <c:v>456</c:v>
                </c:pt>
                <c:pt idx="28">
                  <c:v>458</c:v>
                </c:pt>
                <c:pt idx="29">
                  <c:v>478</c:v>
                </c:pt>
                <c:pt idx="30">
                  <c:v>487</c:v>
                </c:pt>
                <c:pt idx="31">
                  <c:v>496</c:v>
                </c:pt>
                <c:pt idx="32">
                  <c:v>514</c:v>
                </c:pt>
                <c:pt idx="33">
                  <c:v>511</c:v>
                </c:pt>
                <c:pt idx="34">
                  <c:v>508</c:v>
                </c:pt>
                <c:pt idx="35">
                  <c:v>510</c:v>
                </c:pt>
                <c:pt idx="36">
                  <c:v>521</c:v>
                </c:pt>
                <c:pt idx="37">
                  <c:v>531</c:v>
                </c:pt>
                <c:pt idx="38">
                  <c:v>547</c:v>
                </c:pt>
                <c:pt idx="39">
                  <c:v>559</c:v>
                </c:pt>
                <c:pt idx="40">
                  <c:v>568</c:v>
                </c:pt>
                <c:pt idx="41">
                  <c:v>569</c:v>
                </c:pt>
                <c:pt idx="42">
                  <c:v>567</c:v>
                </c:pt>
                <c:pt idx="43">
                  <c:v>584</c:v>
                </c:pt>
                <c:pt idx="44">
                  <c:v>587</c:v>
                </c:pt>
                <c:pt idx="45">
                  <c:v>593</c:v>
                </c:pt>
                <c:pt idx="46">
                  <c:v>606</c:v>
                </c:pt>
                <c:pt idx="47">
                  <c:v>617</c:v>
                </c:pt>
                <c:pt idx="48">
                  <c:v>617</c:v>
                </c:pt>
                <c:pt idx="49">
                  <c:v>622</c:v>
                </c:pt>
                <c:pt idx="50">
                  <c:v>635</c:v>
                </c:pt>
                <c:pt idx="51">
                  <c:v>651</c:v>
                </c:pt>
                <c:pt idx="52">
                  <c:v>661</c:v>
                </c:pt>
                <c:pt idx="53">
                  <c:v>667</c:v>
                </c:pt>
                <c:pt idx="54">
                  <c:v>675</c:v>
                </c:pt>
                <c:pt idx="55">
                  <c:v>672</c:v>
                </c:pt>
                <c:pt idx="56">
                  <c:v>672</c:v>
                </c:pt>
                <c:pt idx="57">
                  <c:v>672</c:v>
                </c:pt>
                <c:pt idx="58">
                  <c:v>677</c:v>
                </c:pt>
                <c:pt idx="59">
                  <c:v>679</c:v>
                </c:pt>
                <c:pt idx="60">
                  <c:v>698</c:v>
                </c:pt>
                <c:pt idx="61">
                  <c:v>704</c:v>
                </c:pt>
                <c:pt idx="62">
                  <c:v>706</c:v>
                </c:pt>
                <c:pt idx="63">
                  <c:v>707</c:v>
                </c:pt>
                <c:pt idx="64">
                  <c:v>704</c:v>
                </c:pt>
                <c:pt idx="65">
                  <c:v>726</c:v>
                </c:pt>
                <c:pt idx="66">
                  <c:v>742</c:v>
                </c:pt>
                <c:pt idx="67">
                  <c:v>747</c:v>
                </c:pt>
                <c:pt idx="68">
                  <c:v>745</c:v>
                </c:pt>
                <c:pt idx="69">
                  <c:v>742</c:v>
                </c:pt>
                <c:pt idx="70">
                  <c:v>742</c:v>
                </c:pt>
                <c:pt idx="71">
                  <c:v>736</c:v>
                </c:pt>
                <c:pt idx="72">
                  <c:v>741</c:v>
                </c:pt>
                <c:pt idx="73">
                  <c:v>755</c:v>
                </c:pt>
                <c:pt idx="74">
                  <c:v>761</c:v>
                </c:pt>
                <c:pt idx="75">
                  <c:v>755</c:v>
                </c:pt>
                <c:pt idx="76">
                  <c:v>752</c:v>
                </c:pt>
                <c:pt idx="77">
                  <c:v>753</c:v>
                </c:pt>
                <c:pt idx="78">
                  <c:v>747</c:v>
                </c:pt>
                <c:pt idx="79">
                  <c:v>749</c:v>
                </c:pt>
                <c:pt idx="80">
                  <c:v>774</c:v>
                </c:pt>
                <c:pt idx="81">
                  <c:v>778</c:v>
                </c:pt>
                <c:pt idx="82">
                  <c:v>793</c:v>
                </c:pt>
                <c:pt idx="83">
                  <c:v>793</c:v>
                </c:pt>
                <c:pt idx="84">
                  <c:v>793</c:v>
                </c:pt>
                <c:pt idx="85">
                  <c:v>817</c:v>
                </c:pt>
                <c:pt idx="86">
                  <c:v>845</c:v>
                </c:pt>
                <c:pt idx="87">
                  <c:v>851</c:v>
                </c:pt>
                <c:pt idx="88">
                  <c:v>847</c:v>
                </c:pt>
                <c:pt idx="89">
                  <c:v>848</c:v>
                </c:pt>
                <c:pt idx="90">
                  <c:v>858</c:v>
                </c:pt>
                <c:pt idx="91">
                  <c:v>858</c:v>
                </c:pt>
                <c:pt idx="92">
                  <c:v>890</c:v>
                </c:pt>
                <c:pt idx="93">
                  <c:v>896</c:v>
                </c:pt>
                <c:pt idx="94">
                  <c:v>922</c:v>
                </c:pt>
                <c:pt idx="95">
                  <c:v>934</c:v>
                </c:pt>
                <c:pt idx="96">
                  <c:v>970</c:v>
                </c:pt>
                <c:pt idx="97">
                  <c:v>965</c:v>
                </c:pt>
                <c:pt idx="98">
                  <c:v>969</c:v>
                </c:pt>
                <c:pt idx="99">
                  <c:v>977</c:v>
                </c:pt>
                <c:pt idx="100">
                  <c:v>991</c:v>
                </c:pt>
                <c:pt idx="101">
                  <c:v>1005</c:v>
                </c:pt>
                <c:pt idx="102">
                  <c:v>1016</c:v>
                </c:pt>
                <c:pt idx="103">
                  <c:v>1008</c:v>
                </c:pt>
                <c:pt idx="104">
                  <c:v>1009</c:v>
                </c:pt>
                <c:pt idx="105">
                  <c:v>1010</c:v>
                </c:pt>
                <c:pt idx="106">
                  <c:v>1009</c:v>
                </c:pt>
                <c:pt idx="107">
                  <c:v>1018</c:v>
                </c:pt>
                <c:pt idx="108">
                  <c:v>1029</c:v>
                </c:pt>
                <c:pt idx="109">
                  <c:v>1032</c:v>
                </c:pt>
                <c:pt idx="110">
                  <c:v>1033</c:v>
                </c:pt>
                <c:pt idx="111">
                  <c:v>1037</c:v>
                </c:pt>
                <c:pt idx="112">
                  <c:v>1035</c:v>
                </c:pt>
                <c:pt idx="113">
                  <c:v>1039</c:v>
                </c:pt>
                <c:pt idx="114">
                  <c:v>1055</c:v>
                </c:pt>
                <c:pt idx="115">
                  <c:v>1067</c:v>
                </c:pt>
                <c:pt idx="116">
                  <c:v>1090</c:v>
                </c:pt>
                <c:pt idx="117">
                  <c:v>1099</c:v>
                </c:pt>
                <c:pt idx="118">
                  <c:v>1094</c:v>
                </c:pt>
                <c:pt idx="119">
                  <c:v>1096</c:v>
                </c:pt>
                <c:pt idx="120">
                  <c:v>1054</c:v>
                </c:pt>
                <c:pt idx="121">
                  <c:v>1018</c:v>
                </c:pt>
                <c:pt idx="122">
                  <c:v>978</c:v>
                </c:pt>
                <c:pt idx="123">
                  <c:v>929</c:v>
                </c:pt>
                <c:pt idx="124">
                  <c:v>880</c:v>
                </c:pt>
                <c:pt idx="125">
                  <c:v>873</c:v>
                </c:pt>
                <c:pt idx="126">
                  <c:v>865</c:v>
                </c:pt>
                <c:pt idx="127">
                  <c:v>830</c:v>
                </c:pt>
                <c:pt idx="128">
                  <c:v>798</c:v>
                </c:pt>
                <c:pt idx="129">
                  <c:v>759</c:v>
                </c:pt>
                <c:pt idx="130">
                  <c:v>728</c:v>
                </c:pt>
                <c:pt idx="131">
                  <c:v>711</c:v>
                </c:pt>
                <c:pt idx="132">
                  <c:v>705</c:v>
                </c:pt>
                <c:pt idx="133">
                  <c:v>713</c:v>
                </c:pt>
                <c:pt idx="134">
                  <c:v>751</c:v>
                </c:pt>
                <c:pt idx="135">
                  <c:v>783</c:v>
                </c:pt>
                <c:pt idx="136">
                  <c:v>797</c:v>
                </c:pt>
                <c:pt idx="137">
                  <c:v>814</c:v>
                </c:pt>
                <c:pt idx="138">
                  <c:v>822</c:v>
                </c:pt>
                <c:pt idx="139">
                  <c:v>818</c:v>
                </c:pt>
                <c:pt idx="140">
                  <c:v>825</c:v>
                </c:pt>
                <c:pt idx="141">
                  <c:v>835</c:v>
                </c:pt>
                <c:pt idx="142">
                  <c:v>824</c:v>
                </c:pt>
                <c:pt idx="143">
                  <c:v>842</c:v>
                </c:pt>
                <c:pt idx="144">
                  <c:v>844</c:v>
                </c:pt>
                <c:pt idx="145">
                  <c:v>822</c:v>
                </c:pt>
                <c:pt idx="146">
                  <c:v>817</c:v>
                </c:pt>
                <c:pt idx="147">
                  <c:v>809</c:v>
                </c:pt>
                <c:pt idx="148">
                  <c:v>869</c:v>
                </c:pt>
                <c:pt idx="149">
                  <c:v>930</c:v>
                </c:pt>
                <c:pt idx="150">
                  <c:v>988</c:v>
                </c:pt>
                <c:pt idx="151">
                  <c:v>1052</c:v>
                </c:pt>
                <c:pt idx="152">
                  <c:v>1120</c:v>
                </c:pt>
                <c:pt idx="153">
                  <c:v>1135</c:v>
                </c:pt>
                <c:pt idx="154">
                  <c:v>1143</c:v>
                </c:pt>
                <c:pt idx="155">
                  <c:v>1198</c:v>
                </c:pt>
                <c:pt idx="156">
                  <c:v>1245</c:v>
                </c:pt>
                <c:pt idx="157">
                  <c:v>1301</c:v>
                </c:pt>
                <c:pt idx="158">
                  <c:v>1361</c:v>
                </c:pt>
                <c:pt idx="159">
                  <c:v>1409</c:v>
                </c:pt>
                <c:pt idx="160">
                  <c:v>1419</c:v>
                </c:pt>
                <c:pt idx="161">
                  <c:v>1417</c:v>
                </c:pt>
                <c:pt idx="162">
                  <c:v>1437</c:v>
                </c:pt>
                <c:pt idx="163">
                  <c:v>1460</c:v>
                </c:pt>
                <c:pt idx="164">
                  <c:v>1485</c:v>
                </c:pt>
                <c:pt idx="165">
                  <c:v>1469</c:v>
                </c:pt>
                <c:pt idx="166">
                  <c:v>1470</c:v>
                </c:pt>
                <c:pt idx="167">
                  <c:v>1467</c:v>
                </c:pt>
                <c:pt idx="168">
                  <c:v>1462</c:v>
                </c:pt>
                <c:pt idx="169">
                  <c:v>1470</c:v>
                </c:pt>
                <c:pt idx="170">
                  <c:v>1477</c:v>
                </c:pt>
                <c:pt idx="171">
                  <c:v>1500</c:v>
                </c:pt>
                <c:pt idx="172">
                  <c:v>1506</c:v>
                </c:pt>
                <c:pt idx="173">
                  <c:v>1518</c:v>
                </c:pt>
                <c:pt idx="174">
                  <c:v>1464</c:v>
                </c:pt>
                <c:pt idx="175">
                  <c:v>1465</c:v>
                </c:pt>
                <c:pt idx="176">
                  <c:v>1499</c:v>
                </c:pt>
                <c:pt idx="177">
                  <c:v>1508</c:v>
                </c:pt>
                <c:pt idx="178">
                  <c:v>1524</c:v>
                </c:pt>
                <c:pt idx="179">
                  <c:v>1540</c:v>
                </c:pt>
                <c:pt idx="180">
                  <c:v>1560</c:v>
                </c:pt>
                <c:pt idx="181">
                  <c:v>1564</c:v>
                </c:pt>
                <c:pt idx="182">
                  <c:v>1574</c:v>
                </c:pt>
                <c:pt idx="183">
                  <c:v>1572</c:v>
                </c:pt>
                <c:pt idx="184">
                  <c:v>1543</c:v>
                </c:pt>
                <c:pt idx="185">
                  <c:v>1543</c:v>
                </c:pt>
                <c:pt idx="186">
                  <c:v>1537</c:v>
                </c:pt>
                <c:pt idx="187">
                  <c:v>1537</c:v>
                </c:pt>
                <c:pt idx="188">
                  <c:v>1541</c:v>
                </c:pt>
                <c:pt idx="189">
                  <c:v>1540</c:v>
                </c:pt>
                <c:pt idx="190">
                  <c:v>1562</c:v>
                </c:pt>
                <c:pt idx="191">
                  <c:v>1567</c:v>
                </c:pt>
                <c:pt idx="192">
                  <c:v>1562</c:v>
                </c:pt>
                <c:pt idx="193">
                  <c:v>1587</c:v>
                </c:pt>
                <c:pt idx="194">
                  <c:v>1609</c:v>
                </c:pt>
                <c:pt idx="195">
                  <c:v>1615</c:v>
                </c:pt>
                <c:pt idx="196">
                  <c:v>1620</c:v>
                </c:pt>
                <c:pt idx="197">
                  <c:v>1631</c:v>
                </c:pt>
                <c:pt idx="198">
                  <c:v>1648</c:v>
                </c:pt>
                <c:pt idx="199">
                  <c:v>1658</c:v>
                </c:pt>
                <c:pt idx="200">
                  <c:v>1673</c:v>
                </c:pt>
                <c:pt idx="201">
                  <c:v>1727</c:v>
                </c:pt>
                <c:pt idx="202">
                  <c:v>1727</c:v>
                </c:pt>
                <c:pt idx="203">
                  <c:v>1726</c:v>
                </c:pt>
                <c:pt idx="204">
                  <c:v>1759</c:v>
                </c:pt>
                <c:pt idx="205">
                  <c:v>1778</c:v>
                </c:pt>
                <c:pt idx="206">
                  <c:v>1787</c:v>
                </c:pt>
                <c:pt idx="207">
                  <c:v>1792</c:v>
                </c:pt>
                <c:pt idx="208">
                  <c:v>1802</c:v>
                </c:pt>
                <c:pt idx="209">
                  <c:v>1800</c:v>
                </c:pt>
                <c:pt idx="210">
                  <c:v>1802</c:v>
                </c:pt>
                <c:pt idx="211">
                  <c:v>1823</c:v>
                </c:pt>
                <c:pt idx="212">
                  <c:v>1852</c:v>
                </c:pt>
                <c:pt idx="213">
                  <c:v>1877</c:v>
                </c:pt>
                <c:pt idx="214">
                  <c:v>1887</c:v>
                </c:pt>
                <c:pt idx="215">
                  <c:v>1892</c:v>
                </c:pt>
                <c:pt idx="216">
                  <c:v>1885</c:v>
                </c:pt>
                <c:pt idx="217">
                  <c:v>1886</c:v>
                </c:pt>
                <c:pt idx="218">
                  <c:v>1902</c:v>
                </c:pt>
                <c:pt idx="219">
                  <c:v>1909</c:v>
                </c:pt>
                <c:pt idx="220">
                  <c:v>1923</c:v>
                </c:pt>
                <c:pt idx="221">
                  <c:v>1920</c:v>
                </c:pt>
                <c:pt idx="222">
                  <c:v>1935</c:v>
                </c:pt>
                <c:pt idx="223">
                  <c:v>1933</c:v>
                </c:pt>
                <c:pt idx="224">
                  <c:v>1937</c:v>
                </c:pt>
                <c:pt idx="225">
                  <c:v>1954</c:v>
                </c:pt>
                <c:pt idx="226">
                  <c:v>1945</c:v>
                </c:pt>
                <c:pt idx="227">
                  <c:v>1962</c:v>
                </c:pt>
                <c:pt idx="228">
                  <c:v>1973</c:v>
                </c:pt>
                <c:pt idx="229">
                  <c:v>1966</c:v>
                </c:pt>
                <c:pt idx="230">
                  <c:v>1975</c:v>
                </c:pt>
                <c:pt idx="231">
                  <c:v>1978</c:v>
                </c:pt>
                <c:pt idx="232">
                  <c:v>1989</c:v>
                </c:pt>
                <c:pt idx="233">
                  <c:v>2014</c:v>
                </c:pt>
                <c:pt idx="234">
                  <c:v>2017</c:v>
                </c:pt>
                <c:pt idx="235">
                  <c:v>2030</c:v>
                </c:pt>
                <c:pt idx="236">
                  <c:v>2033</c:v>
                </c:pt>
                <c:pt idx="237">
                  <c:v>2036</c:v>
                </c:pt>
                <c:pt idx="238">
                  <c:v>2035</c:v>
                </c:pt>
                <c:pt idx="239">
                  <c:v>2059</c:v>
                </c:pt>
                <c:pt idx="240">
                  <c:v>2086</c:v>
                </c:pt>
                <c:pt idx="241">
                  <c:v>2091</c:v>
                </c:pt>
                <c:pt idx="242">
                  <c:v>2107</c:v>
                </c:pt>
                <c:pt idx="243">
                  <c:v>2132</c:v>
                </c:pt>
                <c:pt idx="244">
                  <c:v>2141</c:v>
                </c:pt>
                <c:pt idx="245">
                  <c:v>2140</c:v>
                </c:pt>
                <c:pt idx="246">
                  <c:v>2146</c:v>
                </c:pt>
                <c:pt idx="247">
                  <c:v>2162</c:v>
                </c:pt>
                <c:pt idx="248">
                  <c:v>2171</c:v>
                </c:pt>
                <c:pt idx="249">
                  <c:v>2201</c:v>
                </c:pt>
                <c:pt idx="250">
                  <c:v>2203</c:v>
                </c:pt>
                <c:pt idx="251">
                  <c:v>2205</c:v>
                </c:pt>
                <c:pt idx="252">
                  <c:v>2201</c:v>
                </c:pt>
                <c:pt idx="253">
                  <c:v>2221</c:v>
                </c:pt>
                <c:pt idx="254">
                  <c:v>2240</c:v>
                </c:pt>
                <c:pt idx="255">
                  <c:v>2256</c:v>
                </c:pt>
                <c:pt idx="256">
                  <c:v>2270</c:v>
                </c:pt>
                <c:pt idx="257">
                  <c:v>2293</c:v>
                </c:pt>
                <c:pt idx="258">
                  <c:v>2297</c:v>
                </c:pt>
                <c:pt idx="259">
                  <c:v>2298</c:v>
                </c:pt>
                <c:pt idx="260">
                  <c:v>2350</c:v>
                </c:pt>
                <c:pt idx="261">
                  <c:v>2363</c:v>
                </c:pt>
                <c:pt idx="262">
                  <c:v>2355</c:v>
                </c:pt>
                <c:pt idx="263">
                  <c:v>2366</c:v>
                </c:pt>
                <c:pt idx="264">
                  <c:v>2371</c:v>
                </c:pt>
                <c:pt idx="265">
                  <c:v>2363</c:v>
                </c:pt>
                <c:pt idx="266">
                  <c:v>2368</c:v>
                </c:pt>
                <c:pt idx="267">
                  <c:v>2396</c:v>
                </c:pt>
                <c:pt idx="268">
                  <c:v>2410</c:v>
                </c:pt>
                <c:pt idx="269">
                  <c:v>2427</c:v>
                </c:pt>
                <c:pt idx="270">
                  <c:v>2444</c:v>
                </c:pt>
                <c:pt idx="271">
                  <c:v>2457</c:v>
                </c:pt>
                <c:pt idx="272">
                  <c:v>2462</c:v>
                </c:pt>
                <c:pt idx="273">
                  <c:v>2470</c:v>
                </c:pt>
                <c:pt idx="274">
                  <c:v>2514</c:v>
                </c:pt>
                <c:pt idx="275">
                  <c:v>2535</c:v>
                </c:pt>
                <c:pt idx="276">
                  <c:v>2563</c:v>
                </c:pt>
                <c:pt idx="277">
                  <c:v>2594</c:v>
                </c:pt>
                <c:pt idx="278">
                  <c:v>2597</c:v>
                </c:pt>
                <c:pt idx="279">
                  <c:v>2598</c:v>
                </c:pt>
                <c:pt idx="280">
                  <c:v>2596</c:v>
                </c:pt>
                <c:pt idx="281">
                  <c:v>2622</c:v>
                </c:pt>
                <c:pt idx="282">
                  <c:v>2643</c:v>
                </c:pt>
                <c:pt idx="283">
                  <c:v>2663</c:v>
                </c:pt>
                <c:pt idx="284">
                  <c:v>2673</c:v>
                </c:pt>
                <c:pt idx="285">
                  <c:v>2673</c:v>
                </c:pt>
                <c:pt idx="286">
                  <c:v>2666</c:v>
                </c:pt>
                <c:pt idx="287">
                  <c:v>2672</c:v>
                </c:pt>
                <c:pt idx="288">
                  <c:v>2667</c:v>
                </c:pt>
                <c:pt idx="289">
                  <c:v>2682</c:v>
                </c:pt>
                <c:pt idx="290">
                  <c:v>2688</c:v>
                </c:pt>
                <c:pt idx="291">
                  <c:v>2702</c:v>
                </c:pt>
                <c:pt idx="292">
                  <c:v>2716</c:v>
                </c:pt>
                <c:pt idx="293">
                  <c:v>2719</c:v>
                </c:pt>
                <c:pt idx="294">
                  <c:v>2721</c:v>
                </c:pt>
                <c:pt idx="295">
                  <c:v>2712</c:v>
                </c:pt>
                <c:pt idx="296">
                  <c:v>2739</c:v>
                </c:pt>
                <c:pt idx="297">
                  <c:v>2771</c:v>
                </c:pt>
                <c:pt idx="298">
                  <c:v>2779</c:v>
                </c:pt>
                <c:pt idx="299">
                  <c:v>2770</c:v>
                </c:pt>
                <c:pt idx="300">
                  <c:v>2766</c:v>
                </c:pt>
                <c:pt idx="301">
                  <c:v>2759</c:v>
                </c:pt>
                <c:pt idx="302">
                  <c:v>2774</c:v>
                </c:pt>
                <c:pt idx="303">
                  <c:v>2816</c:v>
                </c:pt>
                <c:pt idx="304">
                  <c:v>2828</c:v>
                </c:pt>
                <c:pt idx="305">
                  <c:v>2864</c:v>
                </c:pt>
                <c:pt idx="306">
                  <c:v>2896</c:v>
                </c:pt>
                <c:pt idx="307">
                  <c:v>2897</c:v>
                </c:pt>
                <c:pt idx="308">
                  <c:v>2895</c:v>
                </c:pt>
                <c:pt idx="309">
                  <c:v>2938</c:v>
                </c:pt>
                <c:pt idx="310">
                  <c:v>2978</c:v>
                </c:pt>
                <c:pt idx="311">
                  <c:v>3038</c:v>
                </c:pt>
                <c:pt idx="312">
                  <c:v>3082</c:v>
                </c:pt>
                <c:pt idx="313">
                  <c:v>3103</c:v>
                </c:pt>
                <c:pt idx="314">
                  <c:v>3114</c:v>
                </c:pt>
                <c:pt idx="315">
                  <c:v>3123</c:v>
                </c:pt>
                <c:pt idx="316">
                  <c:v>3144</c:v>
                </c:pt>
                <c:pt idx="317">
                  <c:v>3181</c:v>
                </c:pt>
                <c:pt idx="318">
                  <c:v>3224</c:v>
                </c:pt>
                <c:pt idx="319">
                  <c:v>3263</c:v>
                </c:pt>
                <c:pt idx="320">
                  <c:v>3309</c:v>
                </c:pt>
                <c:pt idx="321">
                  <c:v>3311</c:v>
                </c:pt>
                <c:pt idx="322">
                  <c:v>3312</c:v>
                </c:pt>
                <c:pt idx="323">
                  <c:v>3333</c:v>
                </c:pt>
                <c:pt idx="324">
                  <c:v>3398</c:v>
                </c:pt>
                <c:pt idx="325">
                  <c:v>3387</c:v>
                </c:pt>
                <c:pt idx="326">
                  <c:v>3371</c:v>
                </c:pt>
                <c:pt idx="327">
                  <c:v>3381</c:v>
                </c:pt>
                <c:pt idx="328">
                  <c:v>3373</c:v>
                </c:pt>
                <c:pt idx="329">
                  <c:v>3372</c:v>
                </c:pt>
                <c:pt idx="330">
                  <c:v>3407</c:v>
                </c:pt>
                <c:pt idx="331">
                  <c:v>3445</c:v>
                </c:pt>
                <c:pt idx="332">
                  <c:v>3509</c:v>
                </c:pt>
                <c:pt idx="333">
                  <c:v>3515</c:v>
                </c:pt>
                <c:pt idx="334">
                  <c:v>3538</c:v>
                </c:pt>
                <c:pt idx="335">
                  <c:v>3538</c:v>
                </c:pt>
                <c:pt idx="336">
                  <c:v>3548</c:v>
                </c:pt>
                <c:pt idx="337">
                  <c:v>3586</c:v>
                </c:pt>
                <c:pt idx="338">
                  <c:v>3587</c:v>
                </c:pt>
                <c:pt idx="339">
                  <c:v>3565</c:v>
                </c:pt>
                <c:pt idx="340">
                  <c:v>3578</c:v>
                </c:pt>
                <c:pt idx="341">
                  <c:v>3617</c:v>
                </c:pt>
                <c:pt idx="342">
                  <c:v>3616</c:v>
                </c:pt>
                <c:pt idx="343">
                  <c:v>3622</c:v>
                </c:pt>
                <c:pt idx="344">
                  <c:v>3651</c:v>
                </c:pt>
                <c:pt idx="345">
                  <c:v>3658</c:v>
                </c:pt>
                <c:pt idx="346">
                  <c:v>3674</c:v>
                </c:pt>
                <c:pt idx="347">
                  <c:v>3684</c:v>
                </c:pt>
                <c:pt idx="348">
                  <c:v>3673</c:v>
                </c:pt>
                <c:pt idx="349">
                  <c:v>3687</c:v>
                </c:pt>
                <c:pt idx="350">
                  <c:v>3685</c:v>
                </c:pt>
                <c:pt idx="351">
                  <c:v>3684</c:v>
                </c:pt>
                <c:pt idx="352">
                  <c:v>3697</c:v>
                </c:pt>
                <c:pt idx="353">
                  <c:v>3700</c:v>
                </c:pt>
                <c:pt idx="354">
                  <c:v>3769</c:v>
                </c:pt>
                <c:pt idx="355">
                  <c:v>3782</c:v>
                </c:pt>
                <c:pt idx="356">
                  <c:v>3783</c:v>
                </c:pt>
                <c:pt idx="357">
                  <c:v>3777</c:v>
                </c:pt>
                <c:pt idx="358">
                  <c:v>3692</c:v>
                </c:pt>
                <c:pt idx="359">
                  <c:v>3623</c:v>
                </c:pt>
                <c:pt idx="360">
                  <c:v>3571</c:v>
                </c:pt>
                <c:pt idx="361">
                  <c:v>3513</c:v>
                </c:pt>
                <c:pt idx="362">
                  <c:v>3459</c:v>
                </c:pt>
                <c:pt idx="363">
                  <c:v>3459</c:v>
                </c:pt>
                <c:pt idx="364">
                  <c:v>3446</c:v>
                </c:pt>
                <c:pt idx="365">
                  <c:v>3344</c:v>
                </c:pt>
                <c:pt idx="366">
                  <c:v>3317</c:v>
                </c:pt>
                <c:pt idx="367">
                  <c:v>3319</c:v>
                </c:pt>
                <c:pt idx="368">
                  <c:v>3342</c:v>
                </c:pt>
                <c:pt idx="369">
                  <c:v>3355</c:v>
                </c:pt>
                <c:pt idx="370">
                  <c:v>3360</c:v>
                </c:pt>
                <c:pt idx="371">
                  <c:v>3357</c:v>
                </c:pt>
                <c:pt idx="372">
                  <c:v>3392</c:v>
                </c:pt>
                <c:pt idx="373">
                  <c:v>3452</c:v>
                </c:pt>
                <c:pt idx="374">
                  <c:v>3537</c:v>
                </c:pt>
                <c:pt idx="375">
                  <c:v>3600</c:v>
                </c:pt>
                <c:pt idx="376">
                  <c:v>3637</c:v>
                </c:pt>
                <c:pt idx="377">
                  <c:v>3643</c:v>
                </c:pt>
                <c:pt idx="378">
                  <c:v>3655</c:v>
                </c:pt>
                <c:pt idx="379">
                  <c:v>3680</c:v>
                </c:pt>
                <c:pt idx="380">
                  <c:v>3721</c:v>
                </c:pt>
                <c:pt idx="381">
                  <c:v>3791</c:v>
                </c:pt>
                <c:pt idx="382">
                  <c:v>3846</c:v>
                </c:pt>
                <c:pt idx="383">
                  <c:v>3910</c:v>
                </c:pt>
                <c:pt idx="384">
                  <c:v>3927</c:v>
                </c:pt>
                <c:pt idx="385">
                  <c:v>3941</c:v>
                </c:pt>
                <c:pt idx="386">
                  <c:v>4133</c:v>
                </c:pt>
                <c:pt idx="387">
                  <c:v>4288</c:v>
                </c:pt>
                <c:pt idx="388">
                  <c:v>4403</c:v>
                </c:pt>
                <c:pt idx="389">
                  <c:v>4534</c:v>
                </c:pt>
                <c:pt idx="390">
                  <c:v>4633</c:v>
                </c:pt>
                <c:pt idx="391">
                  <c:v>4651</c:v>
                </c:pt>
                <c:pt idx="392">
                  <c:v>4668</c:v>
                </c:pt>
                <c:pt idx="393">
                  <c:v>4826</c:v>
                </c:pt>
                <c:pt idx="394">
                  <c:v>4953</c:v>
                </c:pt>
                <c:pt idx="395">
                  <c:v>5030</c:v>
                </c:pt>
                <c:pt idx="396">
                  <c:v>5119</c:v>
                </c:pt>
                <c:pt idx="397">
                  <c:v>5179</c:v>
                </c:pt>
                <c:pt idx="398">
                  <c:v>5192</c:v>
                </c:pt>
                <c:pt idx="399">
                  <c:v>5202</c:v>
                </c:pt>
                <c:pt idx="400">
                  <c:v>5260</c:v>
                </c:pt>
                <c:pt idx="401">
                  <c:v>5329</c:v>
                </c:pt>
                <c:pt idx="402">
                  <c:v>5386</c:v>
                </c:pt>
                <c:pt idx="403">
                  <c:v>5423</c:v>
                </c:pt>
                <c:pt idx="404">
                  <c:v>5462</c:v>
                </c:pt>
                <c:pt idx="405">
                  <c:v>5475</c:v>
                </c:pt>
                <c:pt idx="406">
                  <c:v>5474</c:v>
                </c:pt>
                <c:pt idx="407">
                  <c:v>5575</c:v>
                </c:pt>
                <c:pt idx="408">
                  <c:v>5640</c:v>
                </c:pt>
                <c:pt idx="409">
                  <c:v>5683</c:v>
                </c:pt>
                <c:pt idx="410">
                  <c:v>5730</c:v>
                </c:pt>
                <c:pt idx="411">
                  <c:v>5775</c:v>
                </c:pt>
                <c:pt idx="412">
                  <c:v>5779</c:v>
                </c:pt>
                <c:pt idx="413">
                  <c:v>5774</c:v>
                </c:pt>
                <c:pt idx="414">
                  <c:v>5803</c:v>
                </c:pt>
                <c:pt idx="415">
                  <c:v>5889</c:v>
                </c:pt>
                <c:pt idx="416">
                  <c:v>5933</c:v>
                </c:pt>
                <c:pt idx="417">
                  <c:v>5955</c:v>
                </c:pt>
                <c:pt idx="418">
                  <c:v>5995</c:v>
                </c:pt>
                <c:pt idx="419">
                  <c:v>5989</c:v>
                </c:pt>
                <c:pt idx="420">
                  <c:v>6000</c:v>
                </c:pt>
                <c:pt idx="421">
                  <c:v>6039</c:v>
                </c:pt>
                <c:pt idx="422">
                  <c:v>5889</c:v>
                </c:pt>
                <c:pt idx="423">
                  <c:v>5745</c:v>
                </c:pt>
                <c:pt idx="424">
                  <c:v>5706</c:v>
                </c:pt>
                <c:pt idx="425">
                  <c:v>5664</c:v>
                </c:pt>
                <c:pt idx="426">
                  <c:v>5682</c:v>
                </c:pt>
                <c:pt idx="427">
                  <c:v>5704</c:v>
                </c:pt>
                <c:pt idx="428">
                  <c:v>5815</c:v>
                </c:pt>
                <c:pt idx="429">
                  <c:v>5930</c:v>
                </c:pt>
                <c:pt idx="430">
                  <c:v>6068</c:v>
                </c:pt>
                <c:pt idx="431">
                  <c:v>6201</c:v>
                </c:pt>
                <c:pt idx="432">
                  <c:v>6270</c:v>
                </c:pt>
                <c:pt idx="433">
                  <c:v>6290</c:v>
                </c:pt>
                <c:pt idx="434">
                  <c:v>6282</c:v>
                </c:pt>
                <c:pt idx="435">
                  <c:v>6351</c:v>
                </c:pt>
                <c:pt idx="436">
                  <c:v>6433</c:v>
                </c:pt>
                <c:pt idx="437">
                  <c:v>6504</c:v>
                </c:pt>
                <c:pt idx="438">
                  <c:v>6592</c:v>
                </c:pt>
                <c:pt idx="439">
                  <c:v>6658</c:v>
                </c:pt>
                <c:pt idx="440">
                  <c:v>6682</c:v>
                </c:pt>
                <c:pt idx="441">
                  <c:v>6697</c:v>
                </c:pt>
                <c:pt idx="442">
                  <c:v>6840</c:v>
                </c:pt>
                <c:pt idx="443">
                  <c:v>6919</c:v>
                </c:pt>
                <c:pt idx="444">
                  <c:v>6998</c:v>
                </c:pt>
                <c:pt idx="445">
                  <c:v>7101</c:v>
                </c:pt>
                <c:pt idx="446">
                  <c:v>7179</c:v>
                </c:pt>
                <c:pt idx="447">
                  <c:v>7187</c:v>
                </c:pt>
                <c:pt idx="448">
                  <c:v>7191</c:v>
                </c:pt>
                <c:pt idx="449">
                  <c:v>7260</c:v>
                </c:pt>
                <c:pt idx="450">
                  <c:v>7530</c:v>
                </c:pt>
                <c:pt idx="451">
                  <c:v>7790</c:v>
                </c:pt>
                <c:pt idx="452">
                  <c:v>7927</c:v>
                </c:pt>
                <c:pt idx="453">
                  <c:v>7968</c:v>
                </c:pt>
                <c:pt idx="454">
                  <c:v>7978</c:v>
                </c:pt>
                <c:pt idx="455">
                  <c:v>7959</c:v>
                </c:pt>
                <c:pt idx="456">
                  <c:v>7951</c:v>
                </c:pt>
                <c:pt idx="457">
                  <c:v>8024</c:v>
                </c:pt>
                <c:pt idx="458">
                  <c:v>8107</c:v>
                </c:pt>
                <c:pt idx="459">
                  <c:v>8132</c:v>
                </c:pt>
                <c:pt idx="460">
                  <c:v>8164</c:v>
                </c:pt>
                <c:pt idx="461">
                  <c:v>8174</c:v>
                </c:pt>
                <c:pt idx="462">
                  <c:v>8181</c:v>
                </c:pt>
                <c:pt idx="463">
                  <c:v>8240</c:v>
                </c:pt>
                <c:pt idx="464">
                  <c:v>8316</c:v>
                </c:pt>
                <c:pt idx="465">
                  <c:v>8398</c:v>
                </c:pt>
                <c:pt idx="466">
                  <c:v>8461</c:v>
                </c:pt>
                <c:pt idx="467">
                  <c:v>8486</c:v>
                </c:pt>
                <c:pt idx="468">
                  <c:v>8492</c:v>
                </c:pt>
                <c:pt idx="469">
                  <c:v>8490</c:v>
                </c:pt>
                <c:pt idx="470">
                  <c:v>8567</c:v>
                </c:pt>
                <c:pt idx="471">
                  <c:v>8664</c:v>
                </c:pt>
                <c:pt idx="472">
                  <c:v>8734</c:v>
                </c:pt>
                <c:pt idx="473">
                  <c:v>8830</c:v>
                </c:pt>
                <c:pt idx="474">
                  <c:v>8884</c:v>
                </c:pt>
                <c:pt idx="475">
                  <c:v>8887</c:v>
                </c:pt>
                <c:pt idx="476">
                  <c:v>8896</c:v>
                </c:pt>
                <c:pt idx="477">
                  <c:v>8987</c:v>
                </c:pt>
                <c:pt idx="478">
                  <c:v>9074</c:v>
                </c:pt>
                <c:pt idx="479">
                  <c:v>9076</c:v>
                </c:pt>
                <c:pt idx="480">
                  <c:v>9153</c:v>
                </c:pt>
                <c:pt idx="481">
                  <c:v>9290</c:v>
                </c:pt>
                <c:pt idx="482">
                  <c:v>9284</c:v>
                </c:pt>
                <c:pt idx="483">
                  <c:v>9291</c:v>
                </c:pt>
                <c:pt idx="484">
                  <c:v>9370</c:v>
                </c:pt>
                <c:pt idx="485">
                  <c:v>9349</c:v>
                </c:pt>
                <c:pt idx="486">
                  <c:v>9433</c:v>
                </c:pt>
                <c:pt idx="487">
                  <c:v>9500</c:v>
                </c:pt>
                <c:pt idx="488">
                  <c:v>9545</c:v>
                </c:pt>
                <c:pt idx="489">
                  <c:v>9540</c:v>
                </c:pt>
                <c:pt idx="490">
                  <c:v>9526</c:v>
                </c:pt>
                <c:pt idx="491">
                  <c:v>9557</c:v>
                </c:pt>
                <c:pt idx="492">
                  <c:v>9579</c:v>
                </c:pt>
                <c:pt idx="493">
                  <c:v>9623</c:v>
                </c:pt>
                <c:pt idx="494">
                  <c:v>9602</c:v>
                </c:pt>
                <c:pt idx="495">
                  <c:v>9634</c:v>
                </c:pt>
                <c:pt idx="496">
                  <c:v>9624</c:v>
                </c:pt>
                <c:pt idx="497">
                  <c:v>9618</c:v>
                </c:pt>
                <c:pt idx="498">
                  <c:v>9670</c:v>
                </c:pt>
                <c:pt idx="499">
                  <c:v>9682</c:v>
                </c:pt>
                <c:pt idx="500">
                  <c:v>9701</c:v>
                </c:pt>
                <c:pt idx="501">
                  <c:v>9734</c:v>
                </c:pt>
                <c:pt idx="502">
                  <c:v>9786</c:v>
                </c:pt>
                <c:pt idx="503">
                  <c:v>9781</c:v>
                </c:pt>
                <c:pt idx="504">
                  <c:v>9777</c:v>
                </c:pt>
                <c:pt idx="505">
                  <c:v>9772</c:v>
                </c:pt>
                <c:pt idx="506">
                  <c:v>9866</c:v>
                </c:pt>
                <c:pt idx="507">
                  <c:v>9976</c:v>
                </c:pt>
                <c:pt idx="508">
                  <c:v>10020</c:v>
                </c:pt>
                <c:pt idx="509">
                  <c:v>10091</c:v>
                </c:pt>
                <c:pt idx="510">
                  <c:v>10090</c:v>
                </c:pt>
                <c:pt idx="511">
                  <c:v>10063</c:v>
                </c:pt>
                <c:pt idx="512">
                  <c:v>10073</c:v>
                </c:pt>
                <c:pt idx="513">
                  <c:v>10248</c:v>
                </c:pt>
                <c:pt idx="514">
                  <c:v>10323</c:v>
                </c:pt>
                <c:pt idx="515">
                  <c:v>10363</c:v>
                </c:pt>
                <c:pt idx="516">
                  <c:v>10404</c:v>
                </c:pt>
                <c:pt idx="517">
                  <c:v>10408</c:v>
                </c:pt>
                <c:pt idx="518">
                  <c:v>10415</c:v>
                </c:pt>
                <c:pt idx="519">
                  <c:v>10523</c:v>
                </c:pt>
                <c:pt idx="520">
                  <c:v>10571</c:v>
                </c:pt>
                <c:pt idx="521">
                  <c:v>10633</c:v>
                </c:pt>
                <c:pt idx="522">
                  <c:v>10751</c:v>
                </c:pt>
                <c:pt idx="523">
                  <c:v>10887</c:v>
                </c:pt>
                <c:pt idx="524">
                  <c:v>10902</c:v>
                </c:pt>
                <c:pt idx="525">
                  <c:v>10920</c:v>
                </c:pt>
                <c:pt idx="526">
                  <c:v>11037</c:v>
                </c:pt>
                <c:pt idx="527">
                  <c:v>11128</c:v>
                </c:pt>
                <c:pt idx="528">
                  <c:v>11206</c:v>
                </c:pt>
                <c:pt idx="529">
                  <c:v>11311</c:v>
                </c:pt>
                <c:pt idx="530">
                  <c:v>11337</c:v>
                </c:pt>
                <c:pt idx="531">
                  <c:v>11345</c:v>
                </c:pt>
                <c:pt idx="532">
                  <c:v>11344</c:v>
                </c:pt>
                <c:pt idx="533">
                  <c:v>11434</c:v>
                </c:pt>
                <c:pt idx="534">
                  <c:v>11446</c:v>
                </c:pt>
                <c:pt idx="535">
                  <c:v>11508</c:v>
                </c:pt>
                <c:pt idx="536">
                  <c:v>11562</c:v>
                </c:pt>
                <c:pt idx="537">
                  <c:v>11602</c:v>
                </c:pt>
                <c:pt idx="538">
                  <c:v>11609</c:v>
                </c:pt>
                <c:pt idx="539">
                  <c:v>11600</c:v>
                </c:pt>
                <c:pt idx="540">
                  <c:v>11779</c:v>
                </c:pt>
                <c:pt idx="541">
                  <c:v>11883</c:v>
                </c:pt>
                <c:pt idx="542">
                  <c:v>11944</c:v>
                </c:pt>
                <c:pt idx="543">
                  <c:v>12027</c:v>
                </c:pt>
                <c:pt idx="544">
                  <c:v>12036</c:v>
                </c:pt>
                <c:pt idx="545">
                  <c:v>12039</c:v>
                </c:pt>
                <c:pt idx="546">
                  <c:v>12043</c:v>
                </c:pt>
                <c:pt idx="547">
                  <c:v>12086</c:v>
                </c:pt>
                <c:pt idx="548">
                  <c:v>12120</c:v>
                </c:pt>
                <c:pt idx="549">
                  <c:v>12018</c:v>
                </c:pt>
                <c:pt idx="550">
                  <c:v>12032</c:v>
                </c:pt>
                <c:pt idx="551">
                  <c:v>12066</c:v>
                </c:pt>
                <c:pt idx="552">
                  <c:v>12046</c:v>
                </c:pt>
                <c:pt idx="553">
                  <c:v>12041</c:v>
                </c:pt>
                <c:pt idx="554">
                  <c:v>12052</c:v>
                </c:pt>
                <c:pt idx="555">
                  <c:v>12109</c:v>
                </c:pt>
                <c:pt idx="556">
                  <c:v>12124</c:v>
                </c:pt>
                <c:pt idx="557">
                  <c:v>12171</c:v>
                </c:pt>
                <c:pt idx="558">
                  <c:v>12209</c:v>
                </c:pt>
                <c:pt idx="559">
                  <c:v>12200</c:v>
                </c:pt>
                <c:pt idx="560">
                  <c:v>12208</c:v>
                </c:pt>
                <c:pt idx="561">
                  <c:v>12240</c:v>
                </c:pt>
                <c:pt idx="562">
                  <c:v>12305</c:v>
                </c:pt>
                <c:pt idx="563">
                  <c:v>12361</c:v>
                </c:pt>
                <c:pt idx="564">
                  <c:v>12406</c:v>
                </c:pt>
                <c:pt idx="565">
                  <c:v>12422</c:v>
                </c:pt>
                <c:pt idx="566">
                  <c:v>12432</c:v>
                </c:pt>
                <c:pt idx="567">
                  <c:v>12440</c:v>
                </c:pt>
                <c:pt idx="568">
                  <c:v>12512</c:v>
                </c:pt>
                <c:pt idx="569">
                  <c:v>12561</c:v>
                </c:pt>
                <c:pt idx="570">
                  <c:v>12634</c:v>
                </c:pt>
                <c:pt idx="571">
                  <c:v>12629</c:v>
                </c:pt>
                <c:pt idx="572">
                  <c:v>12637</c:v>
                </c:pt>
                <c:pt idx="573">
                  <c:v>12621</c:v>
                </c:pt>
                <c:pt idx="574">
                  <c:v>12605</c:v>
                </c:pt>
                <c:pt idx="575">
                  <c:v>12695</c:v>
                </c:pt>
                <c:pt idx="576">
                  <c:v>12791</c:v>
                </c:pt>
                <c:pt idx="577">
                  <c:v>12988</c:v>
                </c:pt>
                <c:pt idx="578">
                  <c:v>13077</c:v>
                </c:pt>
                <c:pt idx="579">
                  <c:v>13168</c:v>
                </c:pt>
                <c:pt idx="580">
                  <c:v>13160</c:v>
                </c:pt>
                <c:pt idx="581">
                  <c:v>13169</c:v>
                </c:pt>
                <c:pt idx="582">
                  <c:v>13207</c:v>
                </c:pt>
                <c:pt idx="583">
                  <c:v>13301</c:v>
                </c:pt>
                <c:pt idx="584">
                  <c:v>13354</c:v>
                </c:pt>
                <c:pt idx="585">
                  <c:v>13431</c:v>
                </c:pt>
                <c:pt idx="586">
                  <c:v>13497</c:v>
                </c:pt>
                <c:pt idx="587">
                  <c:v>13497</c:v>
                </c:pt>
                <c:pt idx="588">
                  <c:v>13495</c:v>
                </c:pt>
                <c:pt idx="589">
                  <c:v>13628</c:v>
                </c:pt>
                <c:pt idx="590">
                  <c:v>13721</c:v>
                </c:pt>
                <c:pt idx="591">
                  <c:v>13723</c:v>
                </c:pt>
                <c:pt idx="592">
                  <c:v>13839</c:v>
                </c:pt>
                <c:pt idx="593">
                  <c:v>13889</c:v>
                </c:pt>
                <c:pt idx="594">
                  <c:v>13879</c:v>
                </c:pt>
                <c:pt idx="595">
                  <c:v>13876</c:v>
                </c:pt>
                <c:pt idx="596">
                  <c:v>13952</c:v>
                </c:pt>
                <c:pt idx="597">
                  <c:v>14028</c:v>
                </c:pt>
                <c:pt idx="598">
                  <c:v>14055</c:v>
                </c:pt>
                <c:pt idx="599">
                  <c:v>14133</c:v>
                </c:pt>
                <c:pt idx="600">
                  <c:v>14226</c:v>
                </c:pt>
                <c:pt idx="601">
                  <c:v>14237</c:v>
                </c:pt>
                <c:pt idx="602">
                  <c:v>14239</c:v>
                </c:pt>
                <c:pt idx="603">
                  <c:v>14313</c:v>
                </c:pt>
                <c:pt idx="604">
                  <c:v>14458</c:v>
                </c:pt>
                <c:pt idx="605">
                  <c:v>14553</c:v>
                </c:pt>
                <c:pt idx="606">
                  <c:v>14660</c:v>
                </c:pt>
                <c:pt idx="607">
                  <c:v>14695</c:v>
                </c:pt>
                <c:pt idx="608">
                  <c:v>14695</c:v>
                </c:pt>
                <c:pt idx="609">
                  <c:v>14708</c:v>
                </c:pt>
                <c:pt idx="610">
                  <c:v>14745</c:v>
                </c:pt>
                <c:pt idx="611">
                  <c:v>14812</c:v>
                </c:pt>
                <c:pt idx="612">
                  <c:v>15010</c:v>
                </c:pt>
                <c:pt idx="613">
                  <c:v>15188</c:v>
                </c:pt>
                <c:pt idx="614">
                  <c:v>15313</c:v>
                </c:pt>
                <c:pt idx="615">
                  <c:v>15329</c:v>
                </c:pt>
                <c:pt idx="616">
                  <c:v>15365</c:v>
                </c:pt>
                <c:pt idx="617">
                  <c:v>15519</c:v>
                </c:pt>
                <c:pt idx="618">
                  <c:v>15643</c:v>
                </c:pt>
                <c:pt idx="619">
                  <c:v>15774</c:v>
                </c:pt>
                <c:pt idx="620">
                  <c:v>15875</c:v>
                </c:pt>
                <c:pt idx="621">
                  <c:v>15990</c:v>
                </c:pt>
                <c:pt idx="622">
                  <c:v>16017</c:v>
                </c:pt>
                <c:pt idx="623">
                  <c:v>16033</c:v>
                </c:pt>
                <c:pt idx="624">
                  <c:v>16152</c:v>
                </c:pt>
                <c:pt idx="625">
                  <c:v>16334</c:v>
                </c:pt>
                <c:pt idx="626">
                  <c:v>16432</c:v>
                </c:pt>
                <c:pt idx="627">
                  <c:v>16566</c:v>
                </c:pt>
                <c:pt idx="628">
                  <c:v>16665</c:v>
                </c:pt>
                <c:pt idx="629">
                  <c:v>16668</c:v>
                </c:pt>
                <c:pt idx="630">
                  <c:v>16687</c:v>
                </c:pt>
                <c:pt idx="631">
                  <c:v>16786</c:v>
                </c:pt>
                <c:pt idx="632">
                  <c:v>16906</c:v>
                </c:pt>
                <c:pt idx="633">
                  <c:v>16998</c:v>
                </c:pt>
                <c:pt idx="634">
                  <c:v>17051</c:v>
                </c:pt>
                <c:pt idx="635">
                  <c:v>17092</c:v>
                </c:pt>
                <c:pt idx="636">
                  <c:v>17088</c:v>
                </c:pt>
                <c:pt idx="637">
                  <c:v>17102</c:v>
                </c:pt>
                <c:pt idx="638">
                  <c:v>17338</c:v>
                </c:pt>
                <c:pt idx="639">
                  <c:v>17487</c:v>
                </c:pt>
                <c:pt idx="640">
                  <c:v>17582</c:v>
                </c:pt>
                <c:pt idx="641">
                  <c:v>17718</c:v>
                </c:pt>
                <c:pt idx="642">
                  <c:v>17792</c:v>
                </c:pt>
                <c:pt idx="643">
                  <c:v>17790</c:v>
                </c:pt>
                <c:pt idx="644">
                  <c:v>17779</c:v>
                </c:pt>
                <c:pt idx="645">
                  <c:v>17864</c:v>
                </c:pt>
                <c:pt idx="646">
                  <c:v>17988</c:v>
                </c:pt>
                <c:pt idx="647">
                  <c:v>18111</c:v>
                </c:pt>
                <c:pt idx="648">
                  <c:v>18239</c:v>
                </c:pt>
                <c:pt idx="649">
                  <c:v>18346</c:v>
                </c:pt>
                <c:pt idx="650">
                  <c:v>18345</c:v>
                </c:pt>
                <c:pt idx="651">
                  <c:v>18371</c:v>
                </c:pt>
                <c:pt idx="652">
                  <c:v>18480</c:v>
                </c:pt>
                <c:pt idx="653">
                  <c:v>18541</c:v>
                </c:pt>
                <c:pt idx="654">
                  <c:v>18621</c:v>
                </c:pt>
                <c:pt idx="655">
                  <c:v>18757</c:v>
                </c:pt>
                <c:pt idx="656">
                  <c:v>18790</c:v>
                </c:pt>
                <c:pt idx="657">
                  <c:v>18779</c:v>
                </c:pt>
                <c:pt idx="658">
                  <c:v>18784</c:v>
                </c:pt>
                <c:pt idx="659">
                  <c:v>18929</c:v>
                </c:pt>
                <c:pt idx="660">
                  <c:v>19054</c:v>
                </c:pt>
                <c:pt idx="661">
                  <c:v>19178</c:v>
                </c:pt>
                <c:pt idx="662">
                  <c:v>19306</c:v>
                </c:pt>
                <c:pt idx="663">
                  <c:v>19404</c:v>
                </c:pt>
                <c:pt idx="664">
                  <c:v>19420</c:v>
                </c:pt>
                <c:pt idx="665">
                  <c:v>19428</c:v>
                </c:pt>
                <c:pt idx="666">
                  <c:v>19697</c:v>
                </c:pt>
                <c:pt idx="667">
                  <c:v>19857</c:v>
                </c:pt>
                <c:pt idx="668">
                  <c:v>19977</c:v>
                </c:pt>
                <c:pt idx="669">
                  <c:v>20000</c:v>
                </c:pt>
                <c:pt idx="670">
                  <c:v>20041</c:v>
                </c:pt>
                <c:pt idx="671">
                  <c:v>20044</c:v>
                </c:pt>
                <c:pt idx="672">
                  <c:v>20055</c:v>
                </c:pt>
                <c:pt idx="673">
                  <c:v>20227</c:v>
                </c:pt>
                <c:pt idx="674">
                  <c:v>20349</c:v>
                </c:pt>
                <c:pt idx="675">
                  <c:v>20451</c:v>
                </c:pt>
                <c:pt idx="676">
                  <c:v>20556</c:v>
                </c:pt>
                <c:pt idx="677">
                  <c:v>20651</c:v>
                </c:pt>
                <c:pt idx="678">
                  <c:v>20657</c:v>
                </c:pt>
                <c:pt idx="679">
                  <c:v>20572</c:v>
                </c:pt>
                <c:pt idx="680">
                  <c:v>20800</c:v>
                </c:pt>
                <c:pt idx="681">
                  <c:v>20952</c:v>
                </c:pt>
                <c:pt idx="682">
                  <c:v>21113</c:v>
                </c:pt>
                <c:pt idx="683">
                  <c:v>21235</c:v>
                </c:pt>
                <c:pt idx="684">
                  <c:v>21342</c:v>
                </c:pt>
                <c:pt idx="685">
                  <c:v>21336</c:v>
                </c:pt>
                <c:pt idx="686">
                  <c:v>21346</c:v>
                </c:pt>
                <c:pt idx="687">
                  <c:v>21429</c:v>
                </c:pt>
                <c:pt idx="688">
                  <c:v>21525</c:v>
                </c:pt>
                <c:pt idx="689">
                  <c:v>21502</c:v>
                </c:pt>
                <c:pt idx="690">
                  <c:v>21429</c:v>
                </c:pt>
                <c:pt idx="691">
                  <c:v>21349</c:v>
                </c:pt>
                <c:pt idx="692">
                  <c:v>21323</c:v>
                </c:pt>
                <c:pt idx="693">
                  <c:v>21330</c:v>
                </c:pt>
                <c:pt idx="694">
                  <c:v>21467</c:v>
                </c:pt>
                <c:pt idx="695">
                  <c:v>21581</c:v>
                </c:pt>
                <c:pt idx="696">
                  <c:v>21692</c:v>
                </c:pt>
                <c:pt idx="697">
                  <c:v>21896</c:v>
                </c:pt>
                <c:pt idx="698">
                  <c:v>21996</c:v>
                </c:pt>
                <c:pt idx="699">
                  <c:v>22000</c:v>
                </c:pt>
                <c:pt idx="700">
                  <c:v>22026</c:v>
                </c:pt>
                <c:pt idx="701">
                  <c:v>22137</c:v>
                </c:pt>
                <c:pt idx="702">
                  <c:v>22281</c:v>
                </c:pt>
                <c:pt idx="703">
                  <c:v>22461</c:v>
                </c:pt>
                <c:pt idx="704">
                  <c:v>22538</c:v>
                </c:pt>
                <c:pt idx="705">
                  <c:v>22572</c:v>
                </c:pt>
                <c:pt idx="706">
                  <c:v>22579</c:v>
                </c:pt>
                <c:pt idx="707">
                  <c:v>22580</c:v>
                </c:pt>
                <c:pt idx="708">
                  <c:v>22715</c:v>
                </c:pt>
                <c:pt idx="709">
                  <c:v>22835</c:v>
                </c:pt>
                <c:pt idx="710">
                  <c:v>22910</c:v>
                </c:pt>
                <c:pt idx="711">
                  <c:v>22978</c:v>
                </c:pt>
                <c:pt idx="712">
                  <c:v>23037</c:v>
                </c:pt>
                <c:pt idx="713">
                  <c:v>23026</c:v>
                </c:pt>
                <c:pt idx="714">
                  <c:v>23049</c:v>
                </c:pt>
                <c:pt idx="715">
                  <c:v>23208</c:v>
                </c:pt>
                <c:pt idx="716">
                  <c:v>23284</c:v>
                </c:pt>
                <c:pt idx="717">
                  <c:v>23409</c:v>
                </c:pt>
                <c:pt idx="718">
                  <c:v>23596</c:v>
                </c:pt>
                <c:pt idx="719">
                  <c:v>23630</c:v>
                </c:pt>
                <c:pt idx="720">
                  <c:v>23625</c:v>
                </c:pt>
                <c:pt idx="721">
                  <c:v>23599</c:v>
                </c:pt>
                <c:pt idx="722">
                  <c:v>23170</c:v>
                </c:pt>
                <c:pt idx="723">
                  <c:v>22633</c:v>
                </c:pt>
                <c:pt idx="724">
                  <c:v>22238</c:v>
                </c:pt>
                <c:pt idx="725">
                  <c:v>21877</c:v>
                </c:pt>
                <c:pt idx="726">
                  <c:v>21533</c:v>
                </c:pt>
                <c:pt idx="727">
                  <c:v>21490</c:v>
                </c:pt>
                <c:pt idx="728">
                  <c:v>21455</c:v>
                </c:pt>
                <c:pt idx="729">
                  <c:v>20998</c:v>
                </c:pt>
                <c:pt idx="730">
                  <c:v>20387</c:v>
                </c:pt>
                <c:pt idx="731">
                  <c:v>20267</c:v>
                </c:pt>
                <c:pt idx="732">
                  <c:v>20266</c:v>
                </c:pt>
                <c:pt idx="733">
                  <c:v>20279</c:v>
                </c:pt>
                <c:pt idx="734">
                  <c:v>20268</c:v>
                </c:pt>
                <c:pt idx="735">
                  <c:v>20250</c:v>
                </c:pt>
                <c:pt idx="736">
                  <c:v>20448</c:v>
                </c:pt>
                <c:pt idx="737">
                  <c:v>20575</c:v>
                </c:pt>
                <c:pt idx="738">
                  <c:v>20648</c:v>
                </c:pt>
                <c:pt idx="739">
                  <c:v>20767</c:v>
                </c:pt>
                <c:pt idx="740">
                  <c:v>20895</c:v>
                </c:pt>
                <c:pt idx="741">
                  <c:v>20878</c:v>
                </c:pt>
                <c:pt idx="742">
                  <c:v>20908</c:v>
                </c:pt>
                <c:pt idx="743">
                  <c:v>21147</c:v>
                </c:pt>
                <c:pt idx="744">
                  <c:v>21368</c:v>
                </c:pt>
                <c:pt idx="745">
                  <c:v>21607</c:v>
                </c:pt>
                <c:pt idx="746">
                  <c:v>21929</c:v>
                </c:pt>
                <c:pt idx="747">
                  <c:v>22133</c:v>
                </c:pt>
                <c:pt idx="748">
                  <c:v>22134</c:v>
                </c:pt>
                <c:pt idx="749">
                  <c:v>22183</c:v>
                </c:pt>
                <c:pt idx="750">
                  <c:v>22865</c:v>
                </c:pt>
                <c:pt idx="751">
                  <c:v>23631</c:v>
                </c:pt>
                <c:pt idx="752">
                  <c:v>24248</c:v>
                </c:pt>
                <c:pt idx="753">
                  <c:v>24765</c:v>
                </c:pt>
                <c:pt idx="754">
                  <c:v>25269</c:v>
                </c:pt>
                <c:pt idx="755">
                  <c:v>25297</c:v>
                </c:pt>
                <c:pt idx="756">
                  <c:v>25366</c:v>
                </c:pt>
                <c:pt idx="757">
                  <c:v>25932</c:v>
                </c:pt>
                <c:pt idx="758">
                  <c:v>26580</c:v>
                </c:pt>
                <c:pt idx="759">
                  <c:v>27754</c:v>
                </c:pt>
                <c:pt idx="760">
                  <c:v>28103</c:v>
                </c:pt>
                <c:pt idx="761">
                  <c:v>28386</c:v>
                </c:pt>
                <c:pt idx="762">
                  <c:v>28389</c:v>
                </c:pt>
                <c:pt idx="763">
                  <c:v>28392</c:v>
                </c:pt>
                <c:pt idx="764">
                  <c:v>28626</c:v>
                </c:pt>
                <c:pt idx="765">
                  <c:v>28847</c:v>
                </c:pt>
                <c:pt idx="766">
                  <c:v>29058</c:v>
                </c:pt>
                <c:pt idx="767">
                  <c:v>29320</c:v>
                </c:pt>
                <c:pt idx="768">
                  <c:v>29466</c:v>
                </c:pt>
                <c:pt idx="769">
                  <c:v>29478</c:v>
                </c:pt>
                <c:pt idx="770">
                  <c:v>29504</c:v>
                </c:pt>
                <c:pt idx="771">
                  <c:v>29690</c:v>
                </c:pt>
                <c:pt idx="772">
                  <c:v>29816</c:v>
                </c:pt>
                <c:pt idx="773">
                  <c:v>30030</c:v>
                </c:pt>
                <c:pt idx="774">
                  <c:v>30225</c:v>
                </c:pt>
                <c:pt idx="775">
                  <c:v>30402</c:v>
                </c:pt>
                <c:pt idx="776">
                  <c:v>30410</c:v>
                </c:pt>
                <c:pt idx="777">
                  <c:v>30434</c:v>
                </c:pt>
                <c:pt idx="778">
                  <c:v>30470</c:v>
                </c:pt>
                <c:pt idx="779">
                  <c:v>30618</c:v>
                </c:pt>
                <c:pt idx="780">
                  <c:v>30786</c:v>
                </c:pt>
                <c:pt idx="781">
                  <c:v>30920</c:v>
                </c:pt>
                <c:pt idx="782">
                  <c:v>31049</c:v>
                </c:pt>
                <c:pt idx="783">
                  <c:v>31072</c:v>
                </c:pt>
                <c:pt idx="784">
                  <c:v>31107</c:v>
                </c:pt>
                <c:pt idx="785">
                  <c:v>31368</c:v>
                </c:pt>
                <c:pt idx="786">
                  <c:v>31522</c:v>
                </c:pt>
                <c:pt idx="787">
                  <c:v>31707</c:v>
                </c:pt>
                <c:pt idx="788">
                  <c:v>31875</c:v>
                </c:pt>
                <c:pt idx="789">
                  <c:v>32049</c:v>
                </c:pt>
                <c:pt idx="790">
                  <c:v>32046</c:v>
                </c:pt>
                <c:pt idx="791">
                  <c:v>32078</c:v>
                </c:pt>
                <c:pt idx="792">
                  <c:v>32314</c:v>
                </c:pt>
                <c:pt idx="793">
                  <c:v>32484</c:v>
                </c:pt>
                <c:pt idx="794">
                  <c:v>32654</c:v>
                </c:pt>
                <c:pt idx="795">
                  <c:v>32766</c:v>
                </c:pt>
                <c:pt idx="796">
                  <c:v>32772</c:v>
                </c:pt>
                <c:pt idx="797">
                  <c:v>32785</c:v>
                </c:pt>
                <c:pt idx="798">
                  <c:v>32799</c:v>
                </c:pt>
                <c:pt idx="799">
                  <c:v>32965</c:v>
                </c:pt>
                <c:pt idx="800">
                  <c:v>33138</c:v>
                </c:pt>
                <c:pt idx="801">
                  <c:v>33311</c:v>
                </c:pt>
                <c:pt idx="802">
                  <c:v>33476</c:v>
                </c:pt>
                <c:pt idx="803">
                  <c:v>33588</c:v>
                </c:pt>
                <c:pt idx="804">
                  <c:v>33566</c:v>
                </c:pt>
                <c:pt idx="805">
                  <c:v>33566</c:v>
                </c:pt>
                <c:pt idx="806">
                  <c:v>33934</c:v>
                </c:pt>
                <c:pt idx="807">
                  <c:v>34142</c:v>
                </c:pt>
                <c:pt idx="808">
                  <c:v>34373</c:v>
                </c:pt>
                <c:pt idx="809">
                  <c:v>34510</c:v>
                </c:pt>
                <c:pt idx="810">
                  <c:v>34626</c:v>
                </c:pt>
                <c:pt idx="811">
                  <c:v>34619</c:v>
                </c:pt>
                <c:pt idx="812">
                  <c:v>34609</c:v>
                </c:pt>
                <c:pt idx="813">
                  <c:v>34753</c:v>
                </c:pt>
                <c:pt idx="814">
                  <c:v>35022</c:v>
                </c:pt>
                <c:pt idx="815">
                  <c:v>35208</c:v>
                </c:pt>
                <c:pt idx="816">
                  <c:v>35384</c:v>
                </c:pt>
                <c:pt idx="817">
                  <c:v>35493</c:v>
                </c:pt>
                <c:pt idx="818">
                  <c:v>35501</c:v>
                </c:pt>
                <c:pt idx="819">
                  <c:v>35482</c:v>
                </c:pt>
                <c:pt idx="820">
                  <c:v>35788</c:v>
                </c:pt>
                <c:pt idx="821">
                  <c:v>36049</c:v>
                </c:pt>
                <c:pt idx="822">
                  <c:v>36209</c:v>
                </c:pt>
                <c:pt idx="823">
                  <c:v>36337</c:v>
                </c:pt>
                <c:pt idx="824">
                  <c:v>36417</c:v>
                </c:pt>
                <c:pt idx="825">
                  <c:v>36437</c:v>
                </c:pt>
                <c:pt idx="826">
                  <c:v>36415</c:v>
                </c:pt>
                <c:pt idx="827">
                  <c:v>36700</c:v>
                </c:pt>
                <c:pt idx="828">
                  <c:v>36861</c:v>
                </c:pt>
                <c:pt idx="829">
                  <c:v>36942</c:v>
                </c:pt>
                <c:pt idx="830">
                  <c:v>37031</c:v>
                </c:pt>
                <c:pt idx="831">
                  <c:v>37094</c:v>
                </c:pt>
                <c:pt idx="832">
                  <c:v>37098</c:v>
                </c:pt>
                <c:pt idx="833">
                  <c:v>37091</c:v>
                </c:pt>
                <c:pt idx="834">
                  <c:v>37193</c:v>
                </c:pt>
                <c:pt idx="835">
                  <c:v>37320</c:v>
                </c:pt>
                <c:pt idx="836">
                  <c:v>37312</c:v>
                </c:pt>
                <c:pt idx="837">
                  <c:v>37259</c:v>
                </c:pt>
                <c:pt idx="838">
                  <c:v>36975</c:v>
                </c:pt>
                <c:pt idx="839">
                  <c:v>36931</c:v>
                </c:pt>
                <c:pt idx="840">
                  <c:v>36902</c:v>
                </c:pt>
                <c:pt idx="841">
                  <c:v>36684</c:v>
                </c:pt>
                <c:pt idx="842">
                  <c:v>36754</c:v>
                </c:pt>
                <c:pt idx="843">
                  <c:v>36907</c:v>
                </c:pt>
                <c:pt idx="844">
                  <c:v>36878</c:v>
                </c:pt>
                <c:pt idx="845">
                  <c:v>36925</c:v>
                </c:pt>
                <c:pt idx="846">
                  <c:v>36917</c:v>
                </c:pt>
                <c:pt idx="847">
                  <c:v>36910</c:v>
                </c:pt>
                <c:pt idx="848">
                  <c:v>36929</c:v>
                </c:pt>
                <c:pt idx="849">
                  <c:v>37044</c:v>
                </c:pt>
                <c:pt idx="850">
                  <c:v>36818</c:v>
                </c:pt>
                <c:pt idx="851">
                  <c:v>36924</c:v>
                </c:pt>
                <c:pt idx="852">
                  <c:v>36994</c:v>
                </c:pt>
                <c:pt idx="853">
                  <c:v>36998</c:v>
                </c:pt>
                <c:pt idx="854">
                  <c:v>36987</c:v>
                </c:pt>
                <c:pt idx="855">
                  <c:v>37010</c:v>
                </c:pt>
                <c:pt idx="856">
                  <c:v>37189</c:v>
                </c:pt>
                <c:pt idx="857">
                  <c:v>37289</c:v>
                </c:pt>
                <c:pt idx="858">
                  <c:v>37320</c:v>
                </c:pt>
                <c:pt idx="859">
                  <c:v>37504</c:v>
                </c:pt>
                <c:pt idx="860">
                  <c:v>37509</c:v>
                </c:pt>
                <c:pt idx="861">
                  <c:v>37507</c:v>
                </c:pt>
                <c:pt idx="862">
                  <c:v>37786</c:v>
                </c:pt>
                <c:pt idx="863">
                  <c:v>37965</c:v>
                </c:pt>
                <c:pt idx="864">
                  <c:v>38144</c:v>
                </c:pt>
                <c:pt idx="865">
                  <c:v>38458</c:v>
                </c:pt>
                <c:pt idx="866">
                  <c:v>38936</c:v>
                </c:pt>
                <c:pt idx="867">
                  <c:v>38941</c:v>
                </c:pt>
                <c:pt idx="868">
                  <c:v>38974</c:v>
                </c:pt>
                <c:pt idx="869">
                  <c:v>39493</c:v>
                </c:pt>
                <c:pt idx="870">
                  <c:v>39796</c:v>
                </c:pt>
                <c:pt idx="871">
                  <c:v>39980</c:v>
                </c:pt>
                <c:pt idx="872">
                  <c:v>40186</c:v>
                </c:pt>
                <c:pt idx="873">
                  <c:v>40350</c:v>
                </c:pt>
                <c:pt idx="874">
                  <c:v>40338</c:v>
                </c:pt>
                <c:pt idx="875">
                  <c:v>40309</c:v>
                </c:pt>
                <c:pt idx="876">
                  <c:v>40168</c:v>
                </c:pt>
                <c:pt idx="877">
                  <c:v>40353</c:v>
                </c:pt>
                <c:pt idx="878">
                  <c:v>40780</c:v>
                </c:pt>
                <c:pt idx="879">
                  <c:v>40716</c:v>
                </c:pt>
                <c:pt idx="880">
                  <c:v>40716</c:v>
                </c:pt>
                <c:pt idx="881">
                  <c:v>40702</c:v>
                </c:pt>
                <c:pt idx="882">
                  <c:v>40716</c:v>
                </c:pt>
                <c:pt idx="883">
                  <c:v>40924</c:v>
                </c:pt>
                <c:pt idx="884">
                  <c:v>41079</c:v>
                </c:pt>
                <c:pt idx="885">
                  <c:v>41169</c:v>
                </c:pt>
                <c:pt idx="886">
                  <c:v>41286</c:v>
                </c:pt>
                <c:pt idx="887">
                  <c:v>41359</c:v>
                </c:pt>
                <c:pt idx="888">
                  <c:v>41360</c:v>
                </c:pt>
                <c:pt idx="889">
                  <c:v>41354</c:v>
                </c:pt>
                <c:pt idx="890">
                  <c:v>41279</c:v>
                </c:pt>
                <c:pt idx="891">
                  <c:v>41487</c:v>
                </c:pt>
                <c:pt idx="892">
                  <c:v>41569</c:v>
                </c:pt>
                <c:pt idx="893">
                  <c:v>41700</c:v>
                </c:pt>
                <c:pt idx="894">
                  <c:v>41825</c:v>
                </c:pt>
                <c:pt idx="895">
                  <c:v>41838</c:v>
                </c:pt>
                <c:pt idx="896">
                  <c:v>41845</c:v>
                </c:pt>
                <c:pt idx="897">
                  <c:v>42110</c:v>
                </c:pt>
                <c:pt idx="898">
                  <c:v>42312</c:v>
                </c:pt>
                <c:pt idx="899">
                  <c:v>42491</c:v>
                </c:pt>
                <c:pt idx="900">
                  <c:v>42580</c:v>
                </c:pt>
                <c:pt idx="901">
                  <c:v>42633</c:v>
                </c:pt>
                <c:pt idx="902">
                  <c:v>42643</c:v>
                </c:pt>
                <c:pt idx="903">
                  <c:v>42669</c:v>
                </c:pt>
                <c:pt idx="904">
                  <c:v>43156</c:v>
                </c:pt>
                <c:pt idx="905">
                  <c:v>43381</c:v>
                </c:pt>
                <c:pt idx="906">
                  <c:v>43499</c:v>
                </c:pt>
                <c:pt idx="907">
                  <c:v>43846</c:v>
                </c:pt>
                <c:pt idx="908">
                  <c:v>44039</c:v>
                </c:pt>
                <c:pt idx="909">
                  <c:v>44062</c:v>
                </c:pt>
                <c:pt idx="910">
                  <c:v>44105</c:v>
                </c:pt>
                <c:pt idx="911">
                  <c:v>44283</c:v>
                </c:pt>
                <c:pt idx="912">
                  <c:v>44426</c:v>
                </c:pt>
                <c:pt idx="913">
                  <c:v>44534</c:v>
                </c:pt>
                <c:pt idx="914">
                  <c:v>44337</c:v>
                </c:pt>
                <c:pt idx="915">
                  <c:v>44224</c:v>
                </c:pt>
                <c:pt idx="916">
                  <c:v>44217</c:v>
                </c:pt>
                <c:pt idx="917">
                  <c:v>44209</c:v>
                </c:pt>
                <c:pt idx="918">
                  <c:v>44608</c:v>
                </c:pt>
                <c:pt idx="919">
                  <c:v>44663</c:v>
                </c:pt>
                <c:pt idx="920">
                  <c:v>44809</c:v>
                </c:pt>
                <c:pt idx="921">
                  <c:v>44931</c:v>
                </c:pt>
                <c:pt idx="922">
                  <c:v>44987</c:v>
                </c:pt>
                <c:pt idx="923">
                  <c:v>44997</c:v>
                </c:pt>
                <c:pt idx="924">
                  <c:v>45008</c:v>
                </c:pt>
                <c:pt idx="925">
                  <c:v>45076</c:v>
                </c:pt>
                <c:pt idx="926">
                  <c:v>45014</c:v>
                </c:pt>
                <c:pt idx="927">
                  <c:v>44804</c:v>
                </c:pt>
                <c:pt idx="928">
                  <c:v>43925</c:v>
                </c:pt>
                <c:pt idx="929">
                  <c:v>43266</c:v>
                </c:pt>
                <c:pt idx="930">
                  <c:v>43183</c:v>
                </c:pt>
                <c:pt idx="931">
                  <c:v>45401</c:v>
                </c:pt>
                <c:pt idx="932">
                  <c:v>45529</c:v>
                </c:pt>
                <c:pt idx="933">
                  <c:v>45608</c:v>
                </c:pt>
                <c:pt idx="934">
                  <c:v>45632</c:v>
                </c:pt>
                <c:pt idx="935">
                  <c:v>45598</c:v>
                </c:pt>
                <c:pt idx="936">
                  <c:v>45607</c:v>
                </c:pt>
                <c:pt idx="937">
                  <c:v>45602</c:v>
                </c:pt>
                <c:pt idx="938">
                  <c:v>45599</c:v>
                </c:pt>
                <c:pt idx="939">
                  <c:v>45761</c:v>
                </c:pt>
                <c:pt idx="940">
                  <c:v>45927</c:v>
                </c:pt>
                <c:pt idx="941">
                  <c:v>46106</c:v>
                </c:pt>
                <c:pt idx="942">
                  <c:v>46515</c:v>
                </c:pt>
                <c:pt idx="943">
                  <c:v>46678</c:v>
                </c:pt>
                <c:pt idx="944">
                  <c:v>46682</c:v>
                </c:pt>
                <c:pt idx="945">
                  <c:v>46713</c:v>
                </c:pt>
                <c:pt idx="946">
                  <c:v>46910</c:v>
                </c:pt>
                <c:pt idx="947">
                  <c:v>47082</c:v>
                </c:pt>
                <c:pt idx="948">
                  <c:v>47263</c:v>
                </c:pt>
                <c:pt idx="949">
                  <c:v>47358</c:v>
                </c:pt>
                <c:pt idx="950">
                  <c:v>47438</c:v>
                </c:pt>
                <c:pt idx="951">
                  <c:v>47435</c:v>
                </c:pt>
                <c:pt idx="952">
                  <c:v>47422</c:v>
                </c:pt>
                <c:pt idx="953">
                  <c:v>47620</c:v>
                </c:pt>
                <c:pt idx="954">
                  <c:v>47695</c:v>
                </c:pt>
                <c:pt idx="955">
                  <c:v>47833</c:v>
                </c:pt>
                <c:pt idx="956">
                  <c:v>47762</c:v>
                </c:pt>
                <c:pt idx="957">
                  <c:v>47779</c:v>
                </c:pt>
                <c:pt idx="958">
                  <c:v>47781</c:v>
                </c:pt>
                <c:pt idx="959">
                  <c:v>47765</c:v>
                </c:pt>
                <c:pt idx="960">
                  <c:v>47950</c:v>
                </c:pt>
                <c:pt idx="961">
                  <c:v>48211</c:v>
                </c:pt>
                <c:pt idx="962">
                  <c:v>48379</c:v>
                </c:pt>
                <c:pt idx="963">
                  <c:v>48661</c:v>
                </c:pt>
                <c:pt idx="964">
                  <c:v>48802</c:v>
                </c:pt>
                <c:pt idx="965">
                  <c:v>48814</c:v>
                </c:pt>
                <c:pt idx="966">
                  <c:v>48810</c:v>
                </c:pt>
                <c:pt idx="967">
                  <c:v>49022</c:v>
                </c:pt>
                <c:pt idx="968">
                  <c:v>49224</c:v>
                </c:pt>
                <c:pt idx="969">
                  <c:v>49486</c:v>
                </c:pt>
                <c:pt idx="970">
                  <c:v>49621</c:v>
                </c:pt>
                <c:pt idx="971">
                  <c:v>49688</c:v>
                </c:pt>
                <c:pt idx="972">
                  <c:v>49675</c:v>
                </c:pt>
                <c:pt idx="973">
                  <c:v>49709</c:v>
                </c:pt>
                <c:pt idx="974">
                  <c:v>49596</c:v>
                </c:pt>
                <c:pt idx="975">
                  <c:v>49968</c:v>
                </c:pt>
                <c:pt idx="976">
                  <c:v>50300</c:v>
                </c:pt>
                <c:pt idx="977">
                  <c:v>50573</c:v>
                </c:pt>
                <c:pt idx="978">
                  <c:v>50801</c:v>
                </c:pt>
                <c:pt idx="979">
                  <c:v>50828</c:v>
                </c:pt>
                <c:pt idx="980">
                  <c:v>50862</c:v>
                </c:pt>
                <c:pt idx="981">
                  <c:v>51409</c:v>
                </c:pt>
                <c:pt idx="982">
                  <c:v>51753</c:v>
                </c:pt>
                <c:pt idx="983">
                  <c:v>52073</c:v>
                </c:pt>
                <c:pt idx="984">
                  <c:v>52494</c:v>
                </c:pt>
                <c:pt idx="985">
                  <c:v>52778</c:v>
                </c:pt>
                <c:pt idx="986">
                  <c:v>52791</c:v>
                </c:pt>
                <c:pt idx="987">
                  <c:v>52814</c:v>
                </c:pt>
                <c:pt idx="988">
                  <c:v>53054</c:v>
                </c:pt>
                <c:pt idx="989">
                  <c:v>53386</c:v>
                </c:pt>
                <c:pt idx="990">
                  <c:v>53631</c:v>
                </c:pt>
                <c:pt idx="991">
                  <c:v>53855</c:v>
                </c:pt>
                <c:pt idx="992">
                  <c:v>54053</c:v>
                </c:pt>
                <c:pt idx="993">
                  <c:v>54055</c:v>
                </c:pt>
                <c:pt idx="994">
                  <c:v>54071</c:v>
                </c:pt>
                <c:pt idx="995">
                  <c:v>54442</c:v>
                </c:pt>
                <c:pt idx="996">
                  <c:v>54755</c:v>
                </c:pt>
                <c:pt idx="997">
                  <c:v>54986</c:v>
                </c:pt>
                <c:pt idx="998">
                  <c:v>55154</c:v>
                </c:pt>
                <c:pt idx="999">
                  <c:v>55533</c:v>
                </c:pt>
                <c:pt idx="1000">
                  <c:v>55533</c:v>
                </c:pt>
                <c:pt idx="1001">
                  <c:v>55550</c:v>
                </c:pt>
                <c:pt idx="1002">
                  <c:v>56303</c:v>
                </c:pt>
                <c:pt idx="1003">
                  <c:v>56744</c:v>
                </c:pt>
                <c:pt idx="1004">
                  <c:v>56914</c:v>
                </c:pt>
                <c:pt idx="1005">
                  <c:v>57037</c:v>
                </c:pt>
                <c:pt idx="1006">
                  <c:v>57137</c:v>
                </c:pt>
                <c:pt idx="1007">
                  <c:v>57106</c:v>
                </c:pt>
                <c:pt idx="1008">
                  <c:v>57088</c:v>
                </c:pt>
                <c:pt idx="1009">
                  <c:v>57330</c:v>
                </c:pt>
                <c:pt idx="1010">
                  <c:v>57555</c:v>
                </c:pt>
                <c:pt idx="1011">
                  <c:v>57865</c:v>
                </c:pt>
                <c:pt idx="1012">
                  <c:v>58091</c:v>
                </c:pt>
                <c:pt idx="1013">
                  <c:v>58227</c:v>
                </c:pt>
                <c:pt idx="1014">
                  <c:v>58245</c:v>
                </c:pt>
                <c:pt idx="1015">
                  <c:v>58272</c:v>
                </c:pt>
                <c:pt idx="1016">
                  <c:v>58461</c:v>
                </c:pt>
                <c:pt idx="1017">
                  <c:v>58740</c:v>
                </c:pt>
                <c:pt idx="1018">
                  <c:v>58929</c:v>
                </c:pt>
                <c:pt idx="1019">
                  <c:v>59082</c:v>
                </c:pt>
                <c:pt idx="1020">
                  <c:v>59218</c:v>
                </c:pt>
                <c:pt idx="1021">
                  <c:v>59221</c:v>
                </c:pt>
                <c:pt idx="1022">
                  <c:v>59248</c:v>
                </c:pt>
                <c:pt idx="1023">
                  <c:v>59533</c:v>
                </c:pt>
                <c:pt idx="1024">
                  <c:v>59669</c:v>
                </c:pt>
                <c:pt idx="1025">
                  <c:v>59809</c:v>
                </c:pt>
                <c:pt idx="1026">
                  <c:v>59917</c:v>
                </c:pt>
                <c:pt idx="1027">
                  <c:v>59866</c:v>
                </c:pt>
                <c:pt idx="1028">
                  <c:v>59843</c:v>
                </c:pt>
              </c:numCache>
            </c:numRef>
          </c:val>
          <c:extLst>
            <c:ext xmlns:c16="http://schemas.microsoft.com/office/drawing/2014/chart" uri="{C3380CC4-5D6E-409C-BE32-E72D297353CC}">
              <c16:uniqueId val="{00000000-B8D1-4E84-8F79-D9FAA55A1D31}"/>
            </c:ext>
          </c:extLst>
        </c:ser>
        <c:dLbls>
          <c:showLegendKey val="0"/>
          <c:showVal val="0"/>
          <c:showCatName val="0"/>
          <c:showSerName val="0"/>
          <c:showPercent val="0"/>
          <c:showBubbleSize val="0"/>
        </c:dLbls>
        <c:axId val="320791464"/>
        <c:axId val="320790808"/>
      </c:areaChart>
      <c:catAx>
        <c:axId val="320791464"/>
        <c:scaling>
          <c:orientation val="minMax"/>
        </c:scaling>
        <c:delete val="1"/>
        <c:axPos val="b"/>
        <c:numFmt formatCode="General" sourceLinked="1"/>
        <c:majorTickMark val="out"/>
        <c:minorTickMark val="none"/>
        <c:tickLblPos val="nextTo"/>
        <c:crossAx val="320790808"/>
        <c:crosses val="autoZero"/>
        <c:auto val="1"/>
        <c:lblAlgn val="ctr"/>
        <c:lblOffset val="100"/>
        <c:noMultiLvlLbl val="0"/>
      </c:catAx>
      <c:valAx>
        <c:axId val="320790808"/>
        <c:scaling>
          <c:orientation val="minMax"/>
        </c:scaling>
        <c:delete val="1"/>
        <c:axPos val="l"/>
        <c:numFmt formatCode="0" sourceLinked="1"/>
        <c:majorTickMark val="none"/>
        <c:minorTickMark val="none"/>
        <c:tickLblPos val="nextTo"/>
        <c:crossAx val="320791464"/>
        <c:crosses val="autoZero"/>
        <c:crossBetween val="midCat"/>
      </c:valAx>
      <c:spPr>
        <a:noFill/>
        <a:ln>
          <a:noFill/>
        </a:ln>
        <a:effectLst/>
      </c:spPr>
    </c:plotArea>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C11CA59-F486-473C-AE1A-BD3E159BD48A}"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AU"/>
        </a:p>
      </dgm:t>
    </dgm:pt>
    <dgm:pt modelId="{3F8F7C63-6D9D-4496-99F3-13DF66B8EAD6}">
      <dgm:prSet custT="1"/>
      <dgm:spPr>
        <a:solidFill>
          <a:schemeClr val="bg1">
            <a:lumMod val="65000"/>
          </a:schemeClr>
        </a:solidFill>
        <a:ln>
          <a:solidFill>
            <a:schemeClr val="bg1">
              <a:lumMod val="65000"/>
            </a:schemeClr>
          </a:solidFill>
        </a:ln>
      </dgm:spPr>
      <dgm:t>
        <a:bodyPr/>
        <a:lstStyle/>
        <a:p>
          <a:r>
            <a:rPr lang="en-AU" sz="1100" dirty="0"/>
            <a:t>Day 1 </a:t>
          </a:r>
        </a:p>
        <a:p>
          <a:r>
            <a:rPr lang="en-US" sz="1100" dirty="0"/>
            <a:t>Empowering Everyone with Power Platform – From CEO to Frontline Workers</a:t>
          </a:r>
          <a:endParaRPr lang="en-AU" sz="1100" dirty="0"/>
        </a:p>
      </dgm:t>
    </dgm:pt>
    <dgm:pt modelId="{CB554395-990A-4765-A8BF-03117E7BEA30}" type="parTrans" cxnId="{792082BB-298F-413A-A79A-5FC4B6C8DCDC}">
      <dgm:prSet/>
      <dgm:spPr/>
      <dgm:t>
        <a:bodyPr/>
        <a:lstStyle/>
        <a:p>
          <a:endParaRPr lang="en-AU" sz="2400"/>
        </a:p>
      </dgm:t>
    </dgm:pt>
    <dgm:pt modelId="{DF74605E-4936-443D-9D28-163DDAEF2472}" type="sibTrans" cxnId="{792082BB-298F-413A-A79A-5FC4B6C8DCDC}">
      <dgm:prSet/>
      <dgm:spPr/>
      <dgm:t>
        <a:bodyPr/>
        <a:lstStyle/>
        <a:p>
          <a:endParaRPr lang="en-AU" sz="2400"/>
        </a:p>
      </dgm:t>
    </dgm:pt>
    <dgm:pt modelId="{630C8C32-A979-40C7-BDD7-71A76577670D}">
      <dgm:prSet custT="1"/>
      <dgm:spPr>
        <a:noFill/>
      </dgm:spPr>
      <dgm:t>
        <a:bodyPr/>
        <a:lstStyle/>
        <a:p>
          <a:pPr>
            <a:lnSpc>
              <a:spcPct val="150000"/>
            </a:lnSpc>
            <a:buFont typeface="Wingdings" panose="05000000000000000000" pitchFamily="2" charset="2"/>
            <a:buChar char="ü"/>
          </a:pPr>
          <a:r>
            <a:rPr lang="en-GB" sz="1100" dirty="0"/>
            <a:t>Introduction to Power Platform</a:t>
          </a:r>
          <a:endParaRPr lang="en-AU" sz="1100" dirty="0"/>
        </a:p>
      </dgm:t>
    </dgm:pt>
    <dgm:pt modelId="{A072B589-234B-4E81-93D6-F23076B69245}" type="parTrans" cxnId="{8C63B698-8A4E-457D-994E-67C74BAEA65D}">
      <dgm:prSet/>
      <dgm:spPr/>
      <dgm:t>
        <a:bodyPr/>
        <a:lstStyle/>
        <a:p>
          <a:endParaRPr lang="en-AU" sz="2400"/>
        </a:p>
      </dgm:t>
    </dgm:pt>
    <dgm:pt modelId="{BC580252-AC53-48E5-98C9-B7684010D558}" type="sibTrans" cxnId="{8C63B698-8A4E-457D-994E-67C74BAEA65D}">
      <dgm:prSet/>
      <dgm:spPr/>
      <dgm:t>
        <a:bodyPr/>
        <a:lstStyle/>
        <a:p>
          <a:endParaRPr lang="en-AU" sz="2400"/>
        </a:p>
      </dgm:t>
    </dgm:pt>
    <dgm:pt modelId="{5D730ECF-5E56-4BCC-9295-01AA7310EDA9}">
      <dgm:prSet custT="1"/>
      <dgm:spPr>
        <a:solidFill>
          <a:srgbClr val="7030A0"/>
        </a:solidFill>
        <a:ln>
          <a:solidFill>
            <a:srgbClr val="7030A0"/>
          </a:solidFill>
        </a:ln>
      </dgm:spPr>
      <dgm:t>
        <a:bodyPr/>
        <a:lstStyle/>
        <a:p>
          <a:r>
            <a:rPr lang="en-AU" sz="1100" dirty="0"/>
            <a:t>Day 2</a:t>
          </a:r>
        </a:p>
        <a:p>
          <a:r>
            <a:rPr lang="en-US" sz="1100" dirty="0"/>
            <a:t>Power Packed Day with Power Canvas Apps</a:t>
          </a:r>
          <a:endParaRPr lang="en-AU" sz="1100" dirty="0"/>
        </a:p>
      </dgm:t>
    </dgm:pt>
    <dgm:pt modelId="{B49ADB08-7DAD-4DCA-9B2B-46818BC4CFDF}" type="parTrans" cxnId="{1D679673-5FD6-4446-B5C4-EA13252864E0}">
      <dgm:prSet/>
      <dgm:spPr/>
      <dgm:t>
        <a:bodyPr/>
        <a:lstStyle/>
        <a:p>
          <a:endParaRPr lang="en-AU" sz="2400"/>
        </a:p>
      </dgm:t>
    </dgm:pt>
    <dgm:pt modelId="{9491BB27-9D09-4225-BBD1-073A5C5F0A21}" type="sibTrans" cxnId="{1D679673-5FD6-4446-B5C4-EA13252864E0}">
      <dgm:prSet/>
      <dgm:spPr/>
      <dgm:t>
        <a:bodyPr/>
        <a:lstStyle/>
        <a:p>
          <a:endParaRPr lang="en-AU" sz="2400"/>
        </a:p>
      </dgm:t>
    </dgm:pt>
    <dgm:pt modelId="{F44527D1-3623-4718-A5C7-590A95354660}">
      <dgm:prSet custT="1"/>
      <dgm:spPr>
        <a:noFill/>
      </dgm:spPr>
      <dgm: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Introduction to PowerApps</a:t>
          </a:r>
          <a:endParaRPr lang="en-AU" sz="1100" kern="1200" dirty="0">
            <a:solidFill>
              <a:prstClr val="black">
                <a:hueOff val="0"/>
                <a:satOff val="0"/>
                <a:lumOff val="0"/>
                <a:alphaOff val="0"/>
              </a:prstClr>
            </a:solidFill>
            <a:latin typeface="Calibri" panose="020F0502020204030204"/>
            <a:ea typeface="+mn-ea"/>
            <a:cs typeface="+mn-cs"/>
          </a:endParaRPr>
        </a:p>
      </dgm:t>
    </dgm:pt>
    <dgm:pt modelId="{5E7514FD-99DE-4412-9C1C-3D96F9C74494}" type="parTrans" cxnId="{FBE15CA0-3717-497A-8E9A-018989822677}">
      <dgm:prSet/>
      <dgm:spPr/>
      <dgm:t>
        <a:bodyPr/>
        <a:lstStyle/>
        <a:p>
          <a:endParaRPr lang="en-AU" sz="2400"/>
        </a:p>
      </dgm:t>
    </dgm:pt>
    <dgm:pt modelId="{07EC650E-232F-42AC-A156-321F455F5A3F}" type="sibTrans" cxnId="{FBE15CA0-3717-497A-8E9A-018989822677}">
      <dgm:prSet/>
      <dgm:spPr/>
      <dgm:t>
        <a:bodyPr/>
        <a:lstStyle/>
        <a:p>
          <a:endParaRPr lang="en-AU" sz="2400"/>
        </a:p>
      </dgm:t>
    </dgm:pt>
    <dgm:pt modelId="{AA0CC1A4-89B3-4AA2-AE39-4C1399639CA2}">
      <dgm:prSet custT="1"/>
      <dgm:spPr>
        <a:solidFill>
          <a:schemeClr val="bg1">
            <a:lumMod val="65000"/>
          </a:schemeClr>
        </a:solidFill>
        <a:ln>
          <a:solidFill>
            <a:schemeClr val="bg1">
              <a:lumMod val="65000"/>
            </a:schemeClr>
          </a:solidFill>
        </a:ln>
      </dgm:spPr>
      <dgm:t>
        <a:bodyPr/>
        <a:lstStyle/>
        <a:p>
          <a:r>
            <a:rPr lang="en-AU" sz="1100" dirty="0"/>
            <a:t>Day 3</a:t>
          </a:r>
        </a:p>
        <a:p>
          <a:r>
            <a:rPr lang="en-US" sz="1100" dirty="0"/>
            <a:t>Power Packed Day with Power Model Driven Apps</a:t>
          </a:r>
          <a:endParaRPr lang="en-AU" sz="1100" dirty="0"/>
        </a:p>
      </dgm:t>
    </dgm:pt>
    <dgm:pt modelId="{C0AF6D3B-B26B-43D4-8370-C068EA004DB7}" type="parTrans" cxnId="{F856FA7B-3279-4151-88C6-FC89EF00CA04}">
      <dgm:prSet/>
      <dgm:spPr/>
      <dgm:t>
        <a:bodyPr/>
        <a:lstStyle/>
        <a:p>
          <a:endParaRPr lang="en-AU" sz="2400"/>
        </a:p>
      </dgm:t>
    </dgm:pt>
    <dgm:pt modelId="{6CDD5F2F-DC14-46D9-87E7-871C2297CCE1}" type="sibTrans" cxnId="{F856FA7B-3279-4151-88C6-FC89EF00CA04}">
      <dgm:prSet/>
      <dgm:spPr/>
      <dgm:t>
        <a:bodyPr/>
        <a:lstStyle/>
        <a:p>
          <a:endParaRPr lang="en-AU" sz="2400"/>
        </a:p>
      </dgm:t>
    </dgm:pt>
    <dgm:pt modelId="{C6F6A35E-EF9D-42DB-9F6B-51AFF90BC98C}">
      <dgm:prSet custT="1"/>
      <dgm:spPr>
        <a:noFill/>
      </dgm:spPr>
      <dgm:t>
        <a:bodyPr/>
        <a:lstStyle/>
        <a:p>
          <a:pPr>
            <a:lnSpc>
              <a:spcPct val="150000"/>
            </a:lnSpc>
            <a:buFont typeface="Wingdings" panose="05000000000000000000" pitchFamily="2" charset="2"/>
            <a:buChar char="ü"/>
          </a:pPr>
          <a:r>
            <a:rPr lang="en-GB" sz="1100" dirty="0"/>
            <a:t>Let’s talk about data</a:t>
          </a:r>
          <a:endParaRPr lang="en-AU" sz="1100" dirty="0"/>
        </a:p>
      </dgm:t>
    </dgm:pt>
    <dgm:pt modelId="{4BE4706B-ADBA-4294-8DC4-FD7F07C201E2}" type="parTrans" cxnId="{33F1A608-4DA9-4826-AF52-36D4C55E4E04}">
      <dgm:prSet/>
      <dgm:spPr/>
      <dgm:t>
        <a:bodyPr/>
        <a:lstStyle/>
        <a:p>
          <a:endParaRPr lang="en-AU" sz="2400"/>
        </a:p>
      </dgm:t>
    </dgm:pt>
    <dgm:pt modelId="{5C687E63-B55E-4016-81AC-60C7B4AB88A6}" type="sibTrans" cxnId="{33F1A608-4DA9-4826-AF52-36D4C55E4E04}">
      <dgm:prSet/>
      <dgm:spPr/>
      <dgm:t>
        <a:bodyPr/>
        <a:lstStyle/>
        <a:p>
          <a:endParaRPr lang="en-AU" sz="2400"/>
        </a:p>
      </dgm:t>
    </dgm:pt>
    <dgm:pt modelId="{639BF8EA-4D33-4B30-911B-6776BADCAC46}">
      <dgm:prSet custT="1"/>
      <dgm:spPr>
        <a:solidFill>
          <a:schemeClr val="bg1">
            <a:lumMod val="65000"/>
          </a:schemeClr>
        </a:solidFill>
        <a:ln>
          <a:solidFill>
            <a:schemeClr val="bg1">
              <a:lumMod val="65000"/>
            </a:schemeClr>
          </a:solidFill>
        </a:ln>
      </dgm:spPr>
      <dgm:t>
        <a:bodyPr/>
        <a:lstStyle/>
        <a:p>
          <a:r>
            <a:rPr lang="en-AU" sz="1100" dirty="0"/>
            <a:t>Day 4</a:t>
          </a:r>
        </a:p>
        <a:p>
          <a:r>
            <a:rPr lang="en-US" sz="1100" dirty="0"/>
            <a:t>Power Packed Day with Power Automate</a:t>
          </a:r>
          <a:endParaRPr lang="en-AU" sz="1100" dirty="0"/>
        </a:p>
      </dgm:t>
    </dgm:pt>
    <dgm:pt modelId="{73779F8B-B701-4BB6-9E77-1298E5928771}" type="parTrans" cxnId="{533B33B0-F780-445E-9B62-7F84DB009051}">
      <dgm:prSet/>
      <dgm:spPr/>
      <dgm:t>
        <a:bodyPr/>
        <a:lstStyle/>
        <a:p>
          <a:endParaRPr lang="en-AU" sz="2400"/>
        </a:p>
      </dgm:t>
    </dgm:pt>
    <dgm:pt modelId="{02641D1F-193F-4370-8212-3D28CA0839D7}" type="sibTrans" cxnId="{533B33B0-F780-445E-9B62-7F84DB009051}">
      <dgm:prSet/>
      <dgm:spPr/>
      <dgm:t>
        <a:bodyPr/>
        <a:lstStyle/>
        <a:p>
          <a:endParaRPr lang="en-AU" sz="2400"/>
        </a:p>
      </dgm:t>
    </dgm:pt>
    <dgm:pt modelId="{8A005F68-872E-4565-97CF-5F934A8F7106}">
      <dgm:prSet custT="1"/>
      <dgm:spPr>
        <a:noFill/>
      </dgm:spPr>
      <dgm:t>
        <a:bodyPr/>
        <a:lstStyle/>
        <a:p>
          <a:pPr>
            <a:lnSpc>
              <a:spcPct val="150000"/>
            </a:lnSpc>
            <a:buFont typeface="Wingdings" panose="05000000000000000000" pitchFamily="2" charset="2"/>
            <a:buChar char="ü"/>
          </a:pPr>
          <a:r>
            <a:rPr lang="en-GB" sz="1100" dirty="0"/>
            <a:t>Introduction</a:t>
          </a:r>
          <a:endParaRPr lang="en-AU" sz="1100" dirty="0"/>
        </a:p>
      </dgm:t>
    </dgm:pt>
    <dgm:pt modelId="{6458AC6F-FC93-49FE-B39E-B3BD37FC1330}" type="parTrans" cxnId="{D4F09DD2-D7DC-4C0A-B107-20DDDF7554E9}">
      <dgm:prSet/>
      <dgm:spPr/>
      <dgm:t>
        <a:bodyPr/>
        <a:lstStyle/>
        <a:p>
          <a:endParaRPr lang="en-AU" sz="2400"/>
        </a:p>
      </dgm:t>
    </dgm:pt>
    <dgm:pt modelId="{88809219-9B02-4029-97B7-029D87354175}" type="sibTrans" cxnId="{D4F09DD2-D7DC-4C0A-B107-20DDDF7554E9}">
      <dgm:prSet/>
      <dgm:spPr/>
      <dgm:t>
        <a:bodyPr/>
        <a:lstStyle/>
        <a:p>
          <a:endParaRPr lang="en-AU" sz="2400"/>
        </a:p>
      </dgm:t>
    </dgm:pt>
    <dgm:pt modelId="{DF86A6E5-580E-4F2A-B223-B458E5A97CE4}">
      <dgm:prSet custT="1"/>
      <dgm:spPr>
        <a:solidFill>
          <a:schemeClr val="bg1">
            <a:lumMod val="65000"/>
          </a:schemeClr>
        </a:solidFill>
        <a:ln>
          <a:solidFill>
            <a:schemeClr val="bg1">
              <a:lumMod val="65000"/>
            </a:schemeClr>
          </a:solidFill>
        </a:ln>
      </dgm:spPr>
      <dgm:t>
        <a:bodyPr/>
        <a:lstStyle/>
        <a:p>
          <a:r>
            <a:rPr lang="en-AU" sz="1100" dirty="0"/>
            <a:t>Day 5</a:t>
          </a:r>
        </a:p>
        <a:p>
          <a:r>
            <a:rPr lang="en-US" sz="1100" dirty="0"/>
            <a:t>Power Packed Day with Power Virtual Agents</a:t>
          </a:r>
          <a:endParaRPr lang="en-AU" sz="1100" dirty="0"/>
        </a:p>
      </dgm:t>
    </dgm:pt>
    <dgm:pt modelId="{A3F965A0-4DFA-4DB1-BF22-9BD549EB3157}" type="parTrans" cxnId="{E3ED610E-D840-4A47-82CA-1963CEA02A3D}">
      <dgm:prSet/>
      <dgm:spPr/>
      <dgm:t>
        <a:bodyPr/>
        <a:lstStyle/>
        <a:p>
          <a:endParaRPr lang="en-AU" sz="2400"/>
        </a:p>
      </dgm:t>
    </dgm:pt>
    <dgm:pt modelId="{A2239809-CB4C-48EC-8779-BE5C55EB41C1}" type="sibTrans" cxnId="{E3ED610E-D840-4A47-82CA-1963CEA02A3D}">
      <dgm:prSet/>
      <dgm:spPr/>
      <dgm:t>
        <a:bodyPr/>
        <a:lstStyle/>
        <a:p>
          <a:endParaRPr lang="en-AU" sz="2400"/>
        </a:p>
      </dgm:t>
    </dgm:pt>
    <dgm:pt modelId="{FC2E9FD0-AD1A-4E81-8CE8-F5387731ACC5}">
      <dgm:prSet custT="1"/>
      <dgm:spPr>
        <a:noFill/>
      </dgm:spPr>
      <dgm:t>
        <a:bodyPr/>
        <a:lstStyle/>
        <a:p>
          <a:pPr>
            <a:lnSpc>
              <a:spcPct val="90000"/>
            </a:lnSpc>
            <a:buFont typeface="Wingdings" panose="05000000000000000000" pitchFamily="2" charset="2"/>
            <a:buChar char="ü"/>
          </a:pPr>
          <a:r>
            <a:rPr lang="en-GB" sz="1100" dirty="0"/>
            <a:t>Introduction</a:t>
          </a:r>
          <a:endParaRPr lang="en-AU" sz="1100" dirty="0"/>
        </a:p>
      </dgm:t>
    </dgm:pt>
    <dgm:pt modelId="{92D28802-A2B7-406B-9ECE-488CDE2B7EE3}" type="parTrans" cxnId="{BA4F5ECD-31C9-482B-B6B8-AA34483001C2}">
      <dgm:prSet/>
      <dgm:spPr/>
      <dgm:t>
        <a:bodyPr/>
        <a:lstStyle/>
        <a:p>
          <a:endParaRPr lang="en-AU" sz="2400"/>
        </a:p>
      </dgm:t>
    </dgm:pt>
    <dgm:pt modelId="{5552313E-ED74-447B-808B-0524835A4DBB}" type="sibTrans" cxnId="{BA4F5ECD-31C9-482B-B6B8-AA34483001C2}">
      <dgm:prSet/>
      <dgm:spPr/>
      <dgm:t>
        <a:bodyPr/>
        <a:lstStyle/>
        <a:p>
          <a:endParaRPr lang="en-AU" sz="2400"/>
        </a:p>
      </dgm:t>
    </dgm:pt>
    <dgm:pt modelId="{4A547C1D-B2B4-4DC0-9186-F06ADA29D96C}">
      <dgm:prSet custT="1"/>
      <dgm:spPr/>
      <dgm:t>
        <a:bodyPr/>
        <a:lstStyle/>
        <a:p>
          <a:pPr>
            <a:lnSpc>
              <a:spcPct val="150000"/>
            </a:lnSpc>
            <a:buFont typeface="Wingdings" panose="05000000000000000000" pitchFamily="2" charset="2"/>
            <a:buChar char="ü"/>
          </a:pPr>
          <a:r>
            <a:rPr lang="en-GB" sz="1100" dirty="0"/>
            <a:t>Microsoft Power Platform momentum</a:t>
          </a:r>
        </a:p>
      </dgm:t>
    </dgm:pt>
    <dgm:pt modelId="{F4FB9ED1-E83E-49C1-92FA-6655211CE690}" type="parTrans" cxnId="{28191EE6-95A7-4034-9576-375608FEE2BA}">
      <dgm:prSet/>
      <dgm:spPr/>
      <dgm:t>
        <a:bodyPr/>
        <a:lstStyle/>
        <a:p>
          <a:endParaRPr lang="en-GB"/>
        </a:p>
      </dgm:t>
    </dgm:pt>
    <dgm:pt modelId="{5B58EB33-10F0-4DE7-8164-D3499FE473A2}" type="sibTrans" cxnId="{28191EE6-95A7-4034-9576-375608FEE2BA}">
      <dgm:prSet/>
      <dgm:spPr/>
      <dgm:t>
        <a:bodyPr/>
        <a:lstStyle/>
        <a:p>
          <a:endParaRPr lang="en-GB"/>
        </a:p>
      </dgm:t>
    </dgm:pt>
    <dgm:pt modelId="{98420ADA-3284-4782-9084-DBF7EC77014B}">
      <dgm:prSet custT="1"/>
      <dgm:spPr/>
      <dgm:t>
        <a:bodyPr/>
        <a:lstStyle/>
        <a:p>
          <a:pPr>
            <a:lnSpc>
              <a:spcPct val="150000"/>
            </a:lnSpc>
            <a:buFont typeface="Wingdings" panose="05000000000000000000" pitchFamily="2" charset="2"/>
            <a:buChar char="ü"/>
          </a:pPr>
          <a:r>
            <a:rPr lang="en-GB" sz="1100" dirty="0"/>
            <a:t>Why Power Platform?</a:t>
          </a:r>
        </a:p>
      </dgm:t>
    </dgm:pt>
    <dgm:pt modelId="{89B80783-5988-4921-94F1-75DDC6E54496}" type="parTrans" cxnId="{AE63756E-C35D-4442-A6EA-011C399286C8}">
      <dgm:prSet/>
      <dgm:spPr/>
      <dgm:t>
        <a:bodyPr/>
        <a:lstStyle/>
        <a:p>
          <a:endParaRPr lang="en-GB"/>
        </a:p>
      </dgm:t>
    </dgm:pt>
    <dgm:pt modelId="{5786085F-3BE1-4E70-A5A6-F1EBB3D8528F}" type="sibTrans" cxnId="{AE63756E-C35D-4442-A6EA-011C399286C8}">
      <dgm:prSet/>
      <dgm:spPr/>
      <dgm:t>
        <a:bodyPr/>
        <a:lstStyle/>
        <a:p>
          <a:endParaRPr lang="en-GB"/>
        </a:p>
      </dgm:t>
    </dgm:pt>
    <dgm:pt modelId="{9910124C-CD53-4A9F-B500-6A452AAC9432}">
      <dgm:prSet custT="1"/>
      <dgm:spPr/>
      <dgm:t>
        <a:bodyPr/>
        <a:lstStyle/>
        <a:p>
          <a:pPr>
            <a:lnSpc>
              <a:spcPct val="150000"/>
            </a:lnSpc>
            <a:buFont typeface="Wingdings" panose="05000000000000000000" pitchFamily="2" charset="2"/>
            <a:buChar char="ü"/>
          </a:pPr>
          <a:r>
            <a:rPr lang="en-GB" sz="1100" dirty="0"/>
            <a:t>Customer Stories</a:t>
          </a:r>
        </a:p>
      </dgm:t>
    </dgm:pt>
    <dgm:pt modelId="{ECDD36CF-1B96-4E0B-9554-F2878A2DC6F7}" type="parTrans" cxnId="{AC32DA07-188E-46CF-B9B2-312CAF1701EA}">
      <dgm:prSet/>
      <dgm:spPr/>
      <dgm:t>
        <a:bodyPr/>
        <a:lstStyle/>
        <a:p>
          <a:endParaRPr lang="en-GB"/>
        </a:p>
      </dgm:t>
    </dgm:pt>
    <dgm:pt modelId="{08D79C43-12CD-4B87-A9B1-16CF29738924}" type="sibTrans" cxnId="{AC32DA07-188E-46CF-B9B2-312CAF1701EA}">
      <dgm:prSet/>
      <dgm:spPr/>
      <dgm:t>
        <a:bodyPr/>
        <a:lstStyle/>
        <a:p>
          <a:endParaRPr lang="en-GB"/>
        </a:p>
      </dgm:t>
    </dgm:pt>
    <dgm:pt modelId="{0CF6FF1F-C08F-4FC3-A083-8DE69E9808EC}">
      <dgm:prSet custT="1"/>
      <dgm:spPr/>
      <dgm:t>
        <a:bodyPr/>
        <a:lstStyle/>
        <a:p>
          <a:pPr>
            <a:lnSpc>
              <a:spcPct val="150000"/>
            </a:lnSpc>
            <a:buFont typeface="Wingdings" panose="05000000000000000000" pitchFamily="2" charset="2"/>
            <a:buChar char="ü"/>
          </a:pPr>
          <a:r>
            <a:rPr lang="en-GB" sz="1100" dirty="0"/>
            <a:t>Demo</a:t>
          </a:r>
        </a:p>
      </dgm:t>
    </dgm:pt>
    <dgm:pt modelId="{E2C68DD5-0B4D-46BB-8703-7E6E04774A00}" type="parTrans" cxnId="{B4E214AA-5BD0-42F3-AC2F-CDAC373FF126}">
      <dgm:prSet/>
      <dgm:spPr/>
      <dgm:t>
        <a:bodyPr/>
        <a:lstStyle/>
        <a:p>
          <a:endParaRPr lang="en-GB"/>
        </a:p>
      </dgm:t>
    </dgm:pt>
    <dgm:pt modelId="{69BB4931-D0E5-4586-B4A7-B24CFD9DD6C0}" type="sibTrans" cxnId="{B4E214AA-5BD0-42F3-AC2F-CDAC373FF126}">
      <dgm:prSet/>
      <dgm:spPr/>
      <dgm:t>
        <a:bodyPr/>
        <a:lstStyle/>
        <a:p>
          <a:endParaRPr lang="en-GB"/>
        </a:p>
      </dgm:t>
    </dgm:pt>
    <dgm:pt modelId="{C47DCC52-C300-40AF-9DEB-E62FF0771B08}">
      <dgm:prSet custT="1"/>
      <dgm:spPr/>
      <dgm: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Benefits of PowerApps</a:t>
          </a:r>
        </a:p>
      </dgm:t>
    </dgm:pt>
    <dgm:pt modelId="{F8558529-070B-4267-B943-079A186B4CF8}" type="parTrans" cxnId="{57A35704-803B-44CB-8DB3-6BE8810B7142}">
      <dgm:prSet/>
      <dgm:spPr/>
      <dgm:t>
        <a:bodyPr/>
        <a:lstStyle/>
        <a:p>
          <a:endParaRPr lang="en-GB"/>
        </a:p>
      </dgm:t>
    </dgm:pt>
    <dgm:pt modelId="{BD1C22E4-D9B9-452F-A531-58C102125BBE}" type="sibTrans" cxnId="{57A35704-803B-44CB-8DB3-6BE8810B7142}">
      <dgm:prSet/>
      <dgm:spPr/>
      <dgm:t>
        <a:bodyPr/>
        <a:lstStyle/>
        <a:p>
          <a:endParaRPr lang="en-GB"/>
        </a:p>
      </dgm:t>
    </dgm:pt>
    <dgm:pt modelId="{DFDE87FF-41B5-422A-B0DE-35065B11DE8D}">
      <dgm:prSet custT="1"/>
      <dgm:spPr/>
      <dgm:t>
        <a:bodyPr/>
        <a:lstStyle/>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solidFill>
                <a:prstClr val="black">
                  <a:hueOff val="0"/>
                  <a:satOff val="0"/>
                  <a:lumOff val="0"/>
                  <a:alphaOff val="0"/>
                </a:prstClr>
              </a:solidFill>
              <a:latin typeface="Calibri" panose="020F0502020204030204"/>
              <a:ea typeface="+mn-ea"/>
              <a:cs typeface="+mn-cs"/>
            </a:rPr>
            <a:t>What can I build with PowerApps?</a:t>
          </a:r>
          <a:endParaRPr lang="en-GB" sz="1100" kern="1200" dirty="0">
            <a:solidFill>
              <a:prstClr val="black">
                <a:hueOff val="0"/>
                <a:satOff val="0"/>
                <a:lumOff val="0"/>
                <a:alphaOff val="0"/>
              </a:prstClr>
            </a:solidFill>
            <a:latin typeface="Calibri" panose="020F0502020204030204"/>
            <a:ea typeface="+mn-ea"/>
            <a:cs typeface="+mn-cs"/>
          </a:endParaRPr>
        </a:p>
      </dgm:t>
    </dgm:pt>
    <dgm:pt modelId="{1E76CB77-34E9-426D-8376-9B16F27E64C7}" type="parTrans" cxnId="{9D5414A2-5FCE-4DFF-A12D-01A4DF946095}">
      <dgm:prSet/>
      <dgm:spPr/>
      <dgm:t>
        <a:bodyPr/>
        <a:lstStyle/>
        <a:p>
          <a:endParaRPr lang="en-GB"/>
        </a:p>
      </dgm:t>
    </dgm:pt>
    <dgm:pt modelId="{437E2437-C5A4-4340-AA2A-F3378DC77934}" type="sibTrans" cxnId="{9D5414A2-5FCE-4DFF-A12D-01A4DF946095}">
      <dgm:prSet/>
      <dgm:spPr/>
      <dgm:t>
        <a:bodyPr/>
        <a:lstStyle/>
        <a:p>
          <a:endParaRPr lang="en-GB"/>
        </a:p>
      </dgm:t>
    </dgm:pt>
    <dgm:pt modelId="{FE1D1D47-559F-4186-9501-2931C1DEA180}">
      <dgm:prSet custT="1"/>
      <dgm:spPr/>
      <dgm: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Types of PowerApps</a:t>
          </a:r>
        </a:p>
      </dgm:t>
    </dgm:pt>
    <dgm:pt modelId="{52A3A822-FAEE-4769-8277-A88CF9EBA81B}" type="parTrans" cxnId="{1BD5B564-471C-4773-BE01-87446530E776}">
      <dgm:prSet/>
      <dgm:spPr/>
      <dgm:t>
        <a:bodyPr/>
        <a:lstStyle/>
        <a:p>
          <a:endParaRPr lang="en-GB"/>
        </a:p>
      </dgm:t>
    </dgm:pt>
    <dgm:pt modelId="{C4CD89C3-C9D5-403C-8DF5-7DFE5C517366}" type="sibTrans" cxnId="{1BD5B564-471C-4773-BE01-87446530E776}">
      <dgm:prSet/>
      <dgm:spPr/>
      <dgm:t>
        <a:bodyPr/>
        <a:lstStyle/>
        <a:p>
          <a:endParaRPr lang="en-GB"/>
        </a:p>
      </dgm:t>
    </dgm:pt>
    <dgm:pt modelId="{055EA4F5-B904-4B8A-ABBE-39BF1FDDECA8}">
      <dgm:prSet custT="1"/>
      <dgm:spPr/>
      <dgm: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Canvas Apps</a:t>
          </a:r>
        </a:p>
      </dgm:t>
    </dgm:pt>
    <dgm:pt modelId="{9DB2D06B-1F1B-4C7E-954D-6C136D2E0E99}" type="parTrans" cxnId="{610DF2F5-92E8-422B-AE07-C727F76A7E93}">
      <dgm:prSet/>
      <dgm:spPr/>
      <dgm:t>
        <a:bodyPr/>
        <a:lstStyle/>
        <a:p>
          <a:endParaRPr lang="en-GB"/>
        </a:p>
      </dgm:t>
    </dgm:pt>
    <dgm:pt modelId="{1D040094-9E11-4028-84E7-64BA0F796C8F}" type="sibTrans" cxnId="{610DF2F5-92E8-422B-AE07-C727F76A7E93}">
      <dgm:prSet/>
      <dgm:spPr/>
      <dgm:t>
        <a:bodyPr/>
        <a:lstStyle/>
        <a:p>
          <a:endParaRPr lang="en-GB"/>
        </a:p>
      </dgm:t>
    </dgm:pt>
    <dgm:pt modelId="{92C97957-4673-48E0-8394-A29A2C1DF434}">
      <dgm:prSet custT="1"/>
      <dgm:spPr/>
      <dgm: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Data Sources and Connectors</a:t>
          </a:r>
        </a:p>
      </dgm:t>
    </dgm:pt>
    <dgm:pt modelId="{D5320DCF-E978-422B-9DCB-324643E7C74B}" type="parTrans" cxnId="{1670EBCB-7842-495D-8843-61A52B212B4B}">
      <dgm:prSet/>
      <dgm:spPr/>
      <dgm:t>
        <a:bodyPr/>
        <a:lstStyle/>
        <a:p>
          <a:endParaRPr lang="en-GB"/>
        </a:p>
      </dgm:t>
    </dgm:pt>
    <dgm:pt modelId="{9EEBC12D-790D-47AB-B587-D3DD5737CC08}" type="sibTrans" cxnId="{1670EBCB-7842-495D-8843-61A52B212B4B}">
      <dgm:prSet/>
      <dgm:spPr/>
      <dgm:t>
        <a:bodyPr/>
        <a:lstStyle/>
        <a:p>
          <a:endParaRPr lang="en-GB"/>
        </a:p>
      </dgm:t>
    </dgm:pt>
    <dgm:pt modelId="{B095C2AB-B38D-474E-9B4A-DBA592B2D5CE}">
      <dgm:prSet custT="1"/>
      <dgm:spPr/>
      <dgm: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Demo</a:t>
          </a:r>
        </a:p>
      </dgm:t>
    </dgm:pt>
    <dgm:pt modelId="{8FFD49F7-F860-47E9-991F-9FC26EA097A1}" type="parTrans" cxnId="{59FAA80C-38CB-47B8-8606-FFEC87DA1A5C}">
      <dgm:prSet/>
      <dgm:spPr/>
      <dgm:t>
        <a:bodyPr/>
        <a:lstStyle/>
        <a:p>
          <a:endParaRPr lang="en-GB"/>
        </a:p>
      </dgm:t>
    </dgm:pt>
    <dgm:pt modelId="{150E0E8B-C543-4D34-A501-DA18F3F1018B}" type="sibTrans" cxnId="{59FAA80C-38CB-47B8-8606-FFEC87DA1A5C}">
      <dgm:prSet/>
      <dgm:spPr/>
      <dgm:t>
        <a:bodyPr/>
        <a:lstStyle/>
        <a:p>
          <a:endParaRPr lang="en-GB"/>
        </a:p>
      </dgm:t>
    </dgm:pt>
    <dgm:pt modelId="{91E949A8-D0DB-45D6-AFEA-87BB5B4C59AC}">
      <dgm:prSet custT="1"/>
      <dgm:spPr/>
      <dgm:t>
        <a:bodyPr/>
        <a:lstStyle/>
        <a:p>
          <a:pPr>
            <a:lnSpc>
              <a:spcPct val="150000"/>
            </a:lnSpc>
            <a:buFont typeface="Wingdings" panose="05000000000000000000" pitchFamily="2" charset="2"/>
            <a:buChar char="ü"/>
          </a:pPr>
          <a:r>
            <a:rPr lang="en-GB" sz="1100" dirty="0"/>
            <a:t>Types of Data</a:t>
          </a:r>
        </a:p>
      </dgm:t>
    </dgm:pt>
    <dgm:pt modelId="{88AB4FEF-F0AB-41E6-825B-7BB5036112BE}" type="parTrans" cxnId="{B04F7D0E-7BE3-4B2E-8DBF-B618D0D69FFF}">
      <dgm:prSet/>
      <dgm:spPr/>
      <dgm:t>
        <a:bodyPr/>
        <a:lstStyle/>
        <a:p>
          <a:endParaRPr lang="en-GB"/>
        </a:p>
      </dgm:t>
    </dgm:pt>
    <dgm:pt modelId="{CCB17F46-CBFD-4518-AF55-D1618A2CE9B0}" type="sibTrans" cxnId="{B04F7D0E-7BE3-4B2E-8DBF-B618D0D69FFF}">
      <dgm:prSet/>
      <dgm:spPr/>
      <dgm:t>
        <a:bodyPr/>
        <a:lstStyle/>
        <a:p>
          <a:endParaRPr lang="en-GB"/>
        </a:p>
      </dgm:t>
    </dgm:pt>
    <dgm:pt modelId="{A35271C9-96CA-4492-AFC3-EA203FF15D23}">
      <dgm:prSet custT="1"/>
      <dgm:spPr/>
      <dgm:t>
        <a:bodyPr/>
        <a:lstStyle/>
        <a:p>
          <a:pPr>
            <a:lnSpc>
              <a:spcPct val="150000"/>
            </a:lnSpc>
            <a:buFont typeface="Wingdings" panose="05000000000000000000" pitchFamily="2" charset="2"/>
            <a:buChar char="ü"/>
          </a:pPr>
          <a:r>
            <a:rPr lang="en-GB" sz="1100" dirty="0"/>
            <a:t>Common Data Service</a:t>
          </a:r>
        </a:p>
      </dgm:t>
    </dgm:pt>
    <dgm:pt modelId="{C9749068-2E5A-46D9-A49D-4C67C782AD5F}" type="parTrans" cxnId="{1A106C41-EB2E-4FCB-91A1-EFA390264D43}">
      <dgm:prSet/>
      <dgm:spPr/>
      <dgm:t>
        <a:bodyPr/>
        <a:lstStyle/>
        <a:p>
          <a:endParaRPr lang="en-GB"/>
        </a:p>
      </dgm:t>
    </dgm:pt>
    <dgm:pt modelId="{6BE912DD-AD01-4052-B1C1-00A2305A6F29}" type="sibTrans" cxnId="{1A106C41-EB2E-4FCB-91A1-EFA390264D43}">
      <dgm:prSet/>
      <dgm:spPr/>
      <dgm:t>
        <a:bodyPr/>
        <a:lstStyle/>
        <a:p>
          <a:endParaRPr lang="en-GB"/>
        </a:p>
      </dgm:t>
    </dgm:pt>
    <dgm:pt modelId="{52D2D65A-CEEF-4430-B671-82151A5F9DEB}">
      <dgm:prSet custT="1"/>
      <dgm:spPr/>
      <dgm:t>
        <a:bodyPr/>
        <a:lstStyle/>
        <a:p>
          <a:pPr>
            <a:lnSpc>
              <a:spcPct val="150000"/>
            </a:lnSpc>
            <a:buFont typeface="Wingdings" panose="05000000000000000000" pitchFamily="2" charset="2"/>
            <a:buChar char="ü"/>
          </a:pPr>
          <a:r>
            <a:rPr lang="en-GB" sz="1100" dirty="0"/>
            <a:t>Model-driven Apps</a:t>
          </a:r>
        </a:p>
      </dgm:t>
    </dgm:pt>
    <dgm:pt modelId="{DE8769B0-1CAE-430F-A9D2-A76BE1DDA4E7}" type="parTrans" cxnId="{FB85D480-2E5A-48F6-BF38-2F9FA0DD0BFF}">
      <dgm:prSet/>
      <dgm:spPr/>
      <dgm:t>
        <a:bodyPr/>
        <a:lstStyle/>
        <a:p>
          <a:endParaRPr lang="en-GB"/>
        </a:p>
      </dgm:t>
    </dgm:pt>
    <dgm:pt modelId="{877968E3-CBA1-4080-B7C7-4558A09093D8}" type="sibTrans" cxnId="{FB85D480-2E5A-48F6-BF38-2F9FA0DD0BFF}">
      <dgm:prSet/>
      <dgm:spPr/>
      <dgm:t>
        <a:bodyPr/>
        <a:lstStyle/>
        <a:p>
          <a:endParaRPr lang="en-GB"/>
        </a:p>
      </dgm:t>
    </dgm:pt>
    <dgm:pt modelId="{7527A83A-283D-4D0E-B2BC-B0033889DBFC}">
      <dgm:prSet custT="1"/>
      <dgm:spPr/>
      <dgm:t>
        <a:bodyPr/>
        <a:lstStyle/>
        <a:p>
          <a:pPr>
            <a:lnSpc>
              <a:spcPct val="150000"/>
            </a:lnSpc>
            <a:buFont typeface="Wingdings" panose="05000000000000000000" pitchFamily="2" charset="2"/>
            <a:buChar char="ü"/>
          </a:pPr>
          <a:r>
            <a:rPr lang="en-US" sz="1100" dirty="0"/>
            <a:t>What type of components can I add?</a:t>
          </a:r>
          <a:endParaRPr lang="en-GB" sz="1100" dirty="0"/>
        </a:p>
      </dgm:t>
    </dgm:pt>
    <dgm:pt modelId="{E7EFE795-1C97-4AE4-B90D-4FD89369AF5E}" type="parTrans" cxnId="{4400E9A0-9DE6-48B0-939F-A20AE8278AAB}">
      <dgm:prSet/>
      <dgm:spPr/>
      <dgm:t>
        <a:bodyPr/>
        <a:lstStyle/>
        <a:p>
          <a:endParaRPr lang="en-GB"/>
        </a:p>
      </dgm:t>
    </dgm:pt>
    <dgm:pt modelId="{B8858D32-B70D-4423-B68E-3F8D7303779E}" type="sibTrans" cxnId="{4400E9A0-9DE6-48B0-939F-A20AE8278AAB}">
      <dgm:prSet/>
      <dgm:spPr/>
      <dgm:t>
        <a:bodyPr/>
        <a:lstStyle/>
        <a:p>
          <a:endParaRPr lang="en-GB"/>
        </a:p>
      </dgm:t>
    </dgm:pt>
    <dgm:pt modelId="{D49771B6-E973-4F0D-8DAD-96E705D1FA1E}">
      <dgm:prSet custT="1"/>
      <dgm:spPr/>
      <dgm:t>
        <a:bodyPr/>
        <a:lstStyle/>
        <a:p>
          <a:pPr>
            <a:lnSpc>
              <a:spcPct val="150000"/>
            </a:lnSpc>
            <a:buFont typeface="Wingdings" panose="05000000000000000000" pitchFamily="2" charset="2"/>
            <a:buChar char="ü"/>
          </a:pPr>
          <a:r>
            <a:rPr lang="en-GB" sz="1100" dirty="0"/>
            <a:t>Data model design</a:t>
          </a:r>
        </a:p>
      </dgm:t>
    </dgm:pt>
    <dgm:pt modelId="{9DBC3003-F332-46CB-9076-1ED7B919686D}" type="parTrans" cxnId="{75C69BD5-2CCB-4888-93DE-9BF55E30470F}">
      <dgm:prSet/>
      <dgm:spPr/>
      <dgm:t>
        <a:bodyPr/>
        <a:lstStyle/>
        <a:p>
          <a:endParaRPr lang="en-GB"/>
        </a:p>
      </dgm:t>
    </dgm:pt>
    <dgm:pt modelId="{657B9905-F7CE-49D5-9219-ACE816D13D23}" type="sibTrans" cxnId="{75C69BD5-2CCB-4888-93DE-9BF55E30470F}">
      <dgm:prSet/>
      <dgm:spPr/>
      <dgm:t>
        <a:bodyPr/>
        <a:lstStyle/>
        <a:p>
          <a:endParaRPr lang="en-GB"/>
        </a:p>
      </dgm:t>
    </dgm:pt>
    <dgm:pt modelId="{BEB3AC56-292D-4A18-A5E0-F685B32CAE41}">
      <dgm:prSet custT="1"/>
      <dgm:spPr/>
      <dgm:t>
        <a:bodyPr/>
        <a:lstStyle/>
        <a:p>
          <a:pPr>
            <a:lnSpc>
              <a:spcPct val="150000"/>
            </a:lnSpc>
            <a:buFont typeface="Wingdings" panose="05000000000000000000" pitchFamily="2" charset="2"/>
            <a:buChar char="ü"/>
          </a:pPr>
          <a:r>
            <a:rPr lang="en-GB" sz="1100" dirty="0"/>
            <a:t>Demo</a:t>
          </a:r>
        </a:p>
      </dgm:t>
    </dgm:pt>
    <dgm:pt modelId="{D13306A4-D206-4A7C-9833-7D1248DA3EAB}" type="parTrans" cxnId="{9754995F-5EC6-4E1F-A4FD-A7238B7A63EB}">
      <dgm:prSet/>
      <dgm:spPr/>
      <dgm:t>
        <a:bodyPr/>
        <a:lstStyle/>
        <a:p>
          <a:endParaRPr lang="en-GB"/>
        </a:p>
      </dgm:t>
    </dgm:pt>
    <dgm:pt modelId="{3ACFFA8F-2B16-4819-85F3-6C8F338CFF3E}" type="sibTrans" cxnId="{9754995F-5EC6-4E1F-A4FD-A7238B7A63EB}">
      <dgm:prSet/>
      <dgm:spPr/>
      <dgm:t>
        <a:bodyPr/>
        <a:lstStyle/>
        <a:p>
          <a:endParaRPr lang="en-GB"/>
        </a:p>
      </dgm:t>
    </dgm:pt>
    <dgm:pt modelId="{70F410EB-A285-4668-8575-5E1B02603691}">
      <dgm:prSet custT="1"/>
      <dgm:spPr/>
      <dgm:t>
        <a:bodyPr/>
        <a:lstStyle/>
        <a:p>
          <a:pPr>
            <a:lnSpc>
              <a:spcPct val="150000"/>
            </a:lnSpc>
            <a:buFont typeface="Wingdings" panose="05000000000000000000" pitchFamily="2" charset="2"/>
            <a:buChar char="ü"/>
          </a:pPr>
          <a:r>
            <a:rPr lang="en-GB" sz="1100" dirty="0"/>
            <a:t>Types of flow</a:t>
          </a:r>
        </a:p>
      </dgm:t>
    </dgm:pt>
    <dgm:pt modelId="{FFDA399C-32BC-4DCE-B9A0-FB48534C612B}" type="parTrans" cxnId="{B2A77272-22BA-4DAA-BDA2-F6F24D273976}">
      <dgm:prSet/>
      <dgm:spPr/>
      <dgm:t>
        <a:bodyPr/>
        <a:lstStyle/>
        <a:p>
          <a:endParaRPr lang="en-GB"/>
        </a:p>
      </dgm:t>
    </dgm:pt>
    <dgm:pt modelId="{E61BA19F-15AC-4E37-A166-5A3494A631CD}" type="sibTrans" cxnId="{B2A77272-22BA-4DAA-BDA2-F6F24D273976}">
      <dgm:prSet/>
      <dgm:spPr/>
      <dgm:t>
        <a:bodyPr/>
        <a:lstStyle/>
        <a:p>
          <a:endParaRPr lang="en-GB"/>
        </a:p>
      </dgm:t>
    </dgm:pt>
    <dgm:pt modelId="{A71749F1-5ADA-49D9-9011-F690376F2C84}">
      <dgm:prSet custT="1"/>
      <dgm:spPr/>
      <dgm:t>
        <a:bodyPr/>
        <a:lstStyle/>
        <a:p>
          <a:pPr>
            <a:lnSpc>
              <a:spcPct val="150000"/>
            </a:lnSpc>
            <a:buFont typeface="Wingdings" panose="05000000000000000000" pitchFamily="2" charset="2"/>
            <a:buChar char="ü"/>
          </a:pPr>
          <a:r>
            <a:rPr lang="en-GB" sz="1100" dirty="0"/>
            <a:t>Data types and expression</a:t>
          </a:r>
        </a:p>
      </dgm:t>
    </dgm:pt>
    <dgm:pt modelId="{BB25E0BA-10DD-4FD0-818E-13FB2935CC96}" type="parTrans" cxnId="{D81FA8AB-7225-4D95-8A8B-AB8D57B93D60}">
      <dgm:prSet/>
      <dgm:spPr/>
      <dgm:t>
        <a:bodyPr/>
        <a:lstStyle/>
        <a:p>
          <a:endParaRPr lang="en-GB"/>
        </a:p>
      </dgm:t>
    </dgm:pt>
    <dgm:pt modelId="{719F5583-24BC-4935-AD88-D79536FEB2E9}" type="sibTrans" cxnId="{D81FA8AB-7225-4D95-8A8B-AB8D57B93D60}">
      <dgm:prSet/>
      <dgm:spPr/>
      <dgm:t>
        <a:bodyPr/>
        <a:lstStyle/>
        <a:p>
          <a:endParaRPr lang="en-GB"/>
        </a:p>
      </dgm:t>
    </dgm:pt>
    <dgm:pt modelId="{5DF3F700-3961-4D02-AB4C-2E90472D06DD}">
      <dgm:prSet custT="1"/>
      <dgm:spPr/>
      <dgm:t>
        <a:bodyPr/>
        <a:lstStyle/>
        <a:p>
          <a:pPr>
            <a:lnSpc>
              <a:spcPct val="150000"/>
            </a:lnSpc>
            <a:buFont typeface="Wingdings" panose="05000000000000000000" pitchFamily="2" charset="2"/>
            <a:buChar char="ü"/>
          </a:pPr>
          <a:r>
            <a:rPr lang="en-GB" sz="1100" dirty="0"/>
            <a:t>Working with Arrays</a:t>
          </a:r>
        </a:p>
      </dgm:t>
    </dgm:pt>
    <dgm:pt modelId="{C99FCA3E-6966-4E15-BA37-0218D0C29877}" type="parTrans" cxnId="{CE74C486-4F91-45D9-B145-2C174CC0F801}">
      <dgm:prSet/>
      <dgm:spPr/>
      <dgm:t>
        <a:bodyPr/>
        <a:lstStyle/>
        <a:p>
          <a:endParaRPr lang="en-GB"/>
        </a:p>
      </dgm:t>
    </dgm:pt>
    <dgm:pt modelId="{0C78CF55-44E9-466A-9F83-F4010B104A22}" type="sibTrans" cxnId="{CE74C486-4F91-45D9-B145-2C174CC0F801}">
      <dgm:prSet/>
      <dgm:spPr/>
      <dgm:t>
        <a:bodyPr/>
        <a:lstStyle/>
        <a:p>
          <a:endParaRPr lang="en-GB"/>
        </a:p>
      </dgm:t>
    </dgm:pt>
    <dgm:pt modelId="{B7866836-2BF0-41A8-BBCA-652C389419E7}">
      <dgm:prSet custT="1"/>
      <dgm:spPr/>
      <dgm:t>
        <a:bodyPr/>
        <a:lstStyle/>
        <a:p>
          <a:pPr>
            <a:lnSpc>
              <a:spcPct val="150000"/>
            </a:lnSpc>
            <a:buFont typeface="Wingdings" panose="05000000000000000000" pitchFamily="2" charset="2"/>
            <a:buChar char="ü"/>
          </a:pPr>
          <a:r>
            <a:rPr lang="en-US" sz="1100" dirty="0"/>
            <a:t>Control flow and action settings</a:t>
          </a:r>
          <a:endParaRPr lang="en-GB" sz="1100" dirty="0"/>
        </a:p>
      </dgm:t>
    </dgm:pt>
    <dgm:pt modelId="{90AC5E47-CB99-4F40-91AF-BA17077C6E9C}" type="parTrans" cxnId="{94B970E1-09A8-441E-91F1-3164106B312B}">
      <dgm:prSet/>
      <dgm:spPr/>
      <dgm:t>
        <a:bodyPr/>
        <a:lstStyle/>
        <a:p>
          <a:endParaRPr lang="en-GB"/>
        </a:p>
      </dgm:t>
    </dgm:pt>
    <dgm:pt modelId="{6F90C561-2839-49B2-8CAE-B081A5A1FD4D}" type="sibTrans" cxnId="{94B970E1-09A8-441E-91F1-3164106B312B}">
      <dgm:prSet/>
      <dgm:spPr/>
      <dgm:t>
        <a:bodyPr/>
        <a:lstStyle/>
        <a:p>
          <a:endParaRPr lang="en-GB"/>
        </a:p>
      </dgm:t>
    </dgm:pt>
    <dgm:pt modelId="{BBFE65A9-AA58-4D41-85D5-BA68040C9BC1}">
      <dgm:prSet custT="1"/>
      <dgm:spPr/>
      <dgm:t>
        <a:bodyPr/>
        <a:lstStyle/>
        <a:p>
          <a:pPr>
            <a:lnSpc>
              <a:spcPct val="150000"/>
            </a:lnSpc>
            <a:buFont typeface="Wingdings" panose="05000000000000000000" pitchFamily="2" charset="2"/>
            <a:buChar char="ü"/>
          </a:pPr>
          <a:r>
            <a:rPr lang="en-GB" sz="1100" dirty="0"/>
            <a:t>Demo</a:t>
          </a:r>
        </a:p>
      </dgm:t>
    </dgm:pt>
    <dgm:pt modelId="{EFBE9DE7-8EBB-4348-A899-4666B7640A55}" type="parTrans" cxnId="{07F6FEF6-C38E-4B6D-8728-3DB35CF982C8}">
      <dgm:prSet/>
      <dgm:spPr/>
      <dgm:t>
        <a:bodyPr/>
        <a:lstStyle/>
        <a:p>
          <a:endParaRPr lang="en-GB"/>
        </a:p>
      </dgm:t>
    </dgm:pt>
    <dgm:pt modelId="{ABA3C98E-1EB7-4AC5-BD92-6E038B5C70C7}" type="sibTrans" cxnId="{07F6FEF6-C38E-4B6D-8728-3DB35CF982C8}">
      <dgm:prSet/>
      <dgm:spPr/>
      <dgm:t>
        <a:bodyPr/>
        <a:lstStyle/>
        <a:p>
          <a:endParaRPr lang="en-GB"/>
        </a:p>
      </dgm:t>
    </dgm:pt>
    <dgm:pt modelId="{3C71B0B3-F18B-4202-855B-D5BF5751EFDA}">
      <dgm:prSet custT="1"/>
      <dgm:spPr/>
      <dgm:t>
        <a:bodyPr/>
        <a:lstStyle/>
        <a:p>
          <a:pPr>
            <a:lnSpc>
              <a:spcPct val="150000"/>
            </a:lnSpc>
            <a:buFont typeface="Wingdings" panose="05000000000000000000" pitchFamily="2" charset="2"/>
            <a:buChar char="ü"/>
          </a:pPr>
          <a:r>
            <a:rPr lang="en-US" sz="1100" dirty="0"/>
            <a:t>A Robust Virtual Agent Platform</a:t>
          </a:r>
          <a:endParaRPr lang="en-GB" sz="1100" dirty="0"/>
        </a:p>
      </dgm:t>
    </dgm:pt>
    <dgm:pt modelId="{1C38F8E5-93B8-40C5-839F-88D1A2214F8F}" type="parTrans" cxnId="{A79E7B06-8915-4326-8837-EF6A93DCBFC4}">
      <dgm:prSet/>
      <dgm:spPr/>
      <dgm:t>
        <a:bodyPr/>
        <a:lstStyle/>
        <a:p>
          <a:endParaRPr lang="en-GB"/>
        </a:p>
      </dgm:t>
    </dgm:pt>
    <dgm:pt modelId="{09C093A2-C8FB-438F-9F25-A951F826FBD8}" type="sibTrans" cxnId="{A79E7B06-8915-4326-8837-EF6A93DCBFC4}">
      <dgm:prSet/>
      <dgm:spPr/>
      <dgm:t>
        <a:bodyPr/>
        <a:lstStyle/>
        <a:p>
          <a:endParaRPr lang="en-GB"/>
        </a:p>
      </dgm:t>
    </dgm:pt>
    <dgm:pt modelId="{219FBD8A-27B0-4302-A934-0DE951481421}">
      <dgm:prSet custT="1"/>
      <dgm:spPr/>
      <dgm:t>
        <a:bodyPr/>
        <a:lstStyle/>
        <a:p>
          <a:pPr>
            <a:lnSpc>
              <a:spcPct val="150000"/>
            </a:lnSpc>
            <a:buFont typeface="Wingdings" panose="05000000000000000000" pitchFamily="2" charset="2"/>
            <a:buChar char="ü"/>
          </a:pPr>
          <a:r>
            <a:rPr lang="en-GB" sz="1100" dirty="0"/>
            <a:t>Converse everywhere</a:t>
          </a:r>
        </a:p>
      </dgm:t>
    </dgm:pt>
    <dgm:pt modelId="{29D36F07-4406-4A50-ABDC-342E9A3912AD}" type="parTrans" cxnId="{F536F30A-061F-4B68-8DCA-8ED8CCDB2A29}">
      <dgm:prSet/>
      <dgm:spPr/>
      <dgm:t>
        <a:bodyPr/>
        <a:lstStyle/>
        <a:p>
          <a:endParaRPr lang="en-GB"/>
        </a:p>
      </dgm:t>
    </dgm:pt>
    <dgm:pt modelId="{4FF89674-3056-4318-92A6-FD859C5F4A00}" type="sibTrans" cxnId="{F536F30A-061F-4B68-8DCA-8ED8CCDB2A29}">
      <dgm:prSet/>
      <dgm:spPr/>
      <dgm:t>
        <a:bodyPr/>
        <a:lstStyle/>
        <a:p>
          <a:endParaRPr lang="en-GB"/>
        </a:p>
      </dgm:t>
    </dgm:pt>
    <dgm:pt modelId="{06074CC9-AC28-4203-BBE9-2BE00326CE53}">
      <dgm:prSet custT="1"/>
      <dgm:spPr/>
      <dgm:t>
        <a:bodyPr/>
        <a:lstStyle/>
        <a:p>
          <a:pPr>
            <a:lnSpc>
              <a:spcPct val="150000"/>
            </a:lnSpc>
            <a:buFont typeface="Wingdings" panose="05000000000000000000" pitchFamily="2" charset="2"/>
            <a:buChar char="ü"/>
          </a:pPr>
          <a:r>
            <a:rPr lang="en-US" sz="1100" dirty="0"/>
            <a:t>Easily make your bots better</a:t>
          </a:r>
          <a:endParaRPr lang="en-GB" sz="1100" dirty="0"/>
        </a:p>
      </dgm:t>
    </dgm:pt>
    <dgm:pt modelId="{939FCD3B-3734-4CE3-96CC-97AC2F09B065}" type="parTrans" cxnId="{1EFD998F-02EA-410B-8383-F7A2CBC0C538}">
      <dgm:prSet/>
      <dgm:spPr/>
      <dgm:t>
        <a:bodyPr/>
        <a:lstStyle/>
        <a:p>
          <a:endParaRPr lang="en-GB"/>
        </a:p>
      </dgm:t>
    </dgm:pt>
    <dgm:pt modelId="{202A4CA5-1D41-4564-9D18-024E74422074}" type="sibTrans" cxnId="{1EFD998F-02EA-410B-8383-F7A2CBC0C538}">
      <dgm:prSet/>
      <dgm:spPr/>
      <dgm:t>
        <a:bodyPr/>
        <a:lstStyle/>
        <a:p>
          <a:endParaRPr lang="en-GB"/>
        </a:p>
      </dgm:t>
    </dgm:pt>
    <dgm:pt modelId="{07C37557-6178-4EAE-B61D-C8C036ACE934}">
      <dgm:prSet custT="1"/>
      <dgm:spPr/>
      <dgm:t>
        <a:bodyPr/>
        <a:lstStyle/>
        <a:p>
          <a:pPr>
            <a:lnSpc>
              <a:spcPct val="150000"/>
            </a:lnSpc>
            <a:buFont typeface="Wingdings" panose="05000000000000000000" pitchFamily="2" charset="2"/>
            <a:buChar char="ü"/>
          </a:pPr>
          <a:r>
            <a:rPr lang="en-GB" sz="1100" dirty="0"/>
            <a:t>Create personalized customer experiences</a:t>
          </a:r>
        </a:p>
      </dgm:t>
    </dgm:pt>
    <dgm:pt modelId="{85F70255-2F08-426C-8FA7-65172EAFA01E}" type="parTrans" cxnId="{9AC07770-83C3-4B6D-AACE-3123BC158CF4}">
      <dgm:prSet/>
      <dgm:spPr/>
      <dgm:t>
        <a:bodyPr/>
        <a:lstStyle/>
        <a:p>
          <a:endParaRPr lang="en-GB"/>
        </a:p>
      </dgm:t>
    </dgm:pt>
    <dgm:pt modelId="{92B9EFD3-6489-4CCD-BE35-9DFB5CB6F551}" type="sibTrans" cxnId="{9AC07770-83C3-4B6D-AACE-3123BC158CF4}">
      <dgm:prSet/>
      <dgm:spPr/>
      <dgm:t>
        <a:bodyPr/>
        <a:lstStyle/>
        <a:p>
          <a:endParaRPr lang="en-GB"/>
        </a:p>
      </dgm:t>
    </dgm:pt>
    <dgm:pt modelId="{50193AFD-7E3E-4466-B5A4-D2AC0B3B34E0}">
      <dgm:prSet custT="1"/>
      <dgm:spPr/>
      <dgm:t>
        <a:bodyPr/>
        <a:lstStyle/>
        <a:p>
          <a:pPr>
            <a:lnSpc>
              <a:spcPct val="150000"/>
            </a:lnSpc>
            <a:buFont typeface="Wingdings" panose="05000000000000000000" pitchFamily="2" charset="2"/>
            <a:buChar char="ü"/>
          </a:pPr>
          <a:r>
            <a:rPr lang="en-US" sz="1100" dirty="0"/>
            <a:t>Transfer to a human agent</a:t>
          </a:r>
          <a:endParaRPr lang="en-GB" sz="1100" dirty="0"/>
        </a:p>
      </dgm:t>
    </dgm:pt>
    <dgm:pt modelId="{07269F52-7FC5-489E-BF1B-0179C52F786B}" type="parTrans" cxnId="{D0E3BDBC-06E4-4145-9AE9-8C88A065FE3F}">
      <dgm:prSet/>
      <dgm:spPr/>
      <dgm:t>
        <a:bodyPr/>
        <a:lstStyle/>
        <a:p>
          <a:endParaRPr lang="en-GB"/>
        </a:p>
      </dgm:t>
    </dgm:pt>
    <dgm:pt modelId="{F28AD45B-D944-4C35-9E33-99125EF3D40C}" type="sibTrans" cxnId="{D0E3BDBC-06E4-4145-9AE9-8C88A065FE3F}">
      <dgm:prSet/>
      <dgm:spPr/>
      <dgm:t>
        <a:bodyPr/>
        <a:lstStyle/>
        <a:p>
          <a:endParaRPr lang="en-GB"/>
        </a:p>
      </dgm:t>
    </dgm:pt>
    <dgm:pt modelId="{1E26E265-1072-467B-893B-EFE5AE9B2436}">
      <dgm:prSet custT="1"/>
      <dgm:spPr/>
      <dgm:t>
        <a:bodyPr/>
        <a:lstStyle/>
        <a:p>
          <a:pPr>
            <a:lnSpc>
              <a:spcPct val="150000"/>
            </a:lnSpc>
            <a:buFont typeface="Wingdings" panose="05000000000000000000" pitchFamily="2" charset="2"/>
            <a:buChar char="ü"/>
          </a:pPr>
          <a:r>
            <a:rPr lang="en-US" sz="1100" dirty="0"/>
            <a:t>Built on Power Platform &amp; Azure Bot Service</a:t>
          </a:r>
          <a:endParaRPr lang="en-GB" sz="1100" dirty="0"/>
        </a:p>
      </dgm:t>
    </dgm:pt>
    <dgm:pt modelId="{35F8BB21-422D-4158-968A-C8B006620459}" type="parTrans" cxnId="{903ECC75-8DB0-4A86-BD60-AF61480985C5}">
      <dgm:prSet/>
      <dgm:spPr/>
      <dgm:t>
        <a:bodyPr/>
        <a:lstStyle/>
        <a:p>
          <a:endParaRPr lang="en-GB"/>
        </a:p>
      </dgm:t>
    </dgm:pt>
    <dgm:pt modelId="{EAF32CA6-21F3-4205-9F14-5743AC787485}" type="sibTrans" cxnId="{903ECC75-8DB0-4A86-BD60-AF61480985C5}">
      <dgm:prSet/>
      <dgm:spPr/>
      <dgm:t>
        <a:bodyPr/>
        <a:lstStyle/>
        <a:p>
          <a:endParaRPr lang="en-GB"/>
        </a:p>
      </dgm:t>
    </dgm:pt>
    <dgm:pt modelId="{1B100F29-6466-4576-8271-89C9AC369FB2}">
      <dgm:prSet custT="1"/>
      <dgm:spPr/>
      <dgm:t>
        <a:bodyPr/>
        <a:lstStyle/>
        <a:p>
          <a:pPr>
            <a:lnSpc>
              <a:spcPct val="150000"/>
            </a:lnSpc>
            <a:buFont typeface="Wingdings" panose="05000000000000000000" pitchFamily="2" charset="2"/>
            <a:buChar char="ü"/>
          </a:pPr>
          <a:r>
            <a:rPr lang="en-US" sz="1100" dirty="0"/>
            <a:t>Extend your bot capabilities with Azure Bot Service</a:t>
          </a:r>
          <a:endParaRPr lang="en-GB" sz="1100" dirty="0"/>
        </a:p>
      </dgm:t>
    </dgm:pt>
    <dgm:pt modelId="{52FA298B-6CDA-4F4F-AD86-5E6C8C8D570E}" type="parTrans" cxnId="{E59E7877-0BEC-4B50-B4E4-37AC110BF326}">
      <dgm:prSet/>
      <dgm:spPr/>
      <dgm:t>
        <a:bodyPr/>
        <a:lstStyle/>
        <a:p>
          <a:endParaRPr lang="en-GB"/>
        </a:p>
      </dgm:t>
    </dgm:pt>
    <dgm:pt modelId="{683E90B9-B592-4A97-9359-C45149DD63B0}" type="sibTrans" cxnId="{E59E7877-0BEC-4B50-B4E4-37AC110BF326}">
      <dgm:prSet/>
      <dgm:spPr/>
      <dgm:t>
        <a:bodyPr/>
        <a:lstStyle/>
        <a:p>
          <a:endParaRPr lang="en-GB"/>
        </a:p>
      </dgm:t>
    </dgm:pt>
    <dgm:pt modelId="{B285C404-BBD4-4B41-90A0-AD6469291570}">
      <dgm:prSet custT="1"/>
      <dgm:spPr/>
      <dgm:t>
        <a:bodyPr/>
        <a:lstStyle/>
        <a:p>
          <a:pPr>
            <a:lnSpc>
              <a:spcPct val="150000"/>
            </a:lnSpc>
            <a:buFont typeface="Wingdings" panose="05000000000000000000" pitchFamily="2" charset="2"/>
            <a:buChar char="ü"/>
          </a:pPr>
          <a:r>
            <a:rPr lang="en-GB" sz="1100" dirty="0"/>
            <a:t>Demo</a:t>
          </a:r>
        </a:p>
      </dgm:t>
    </dgm:pt>
    <dgm:pt modelId="{EAE93D25-3AA5-4FAD-AD8A-7099B1C3DE61}" type="parTrans" cxnId="{498C3335-C442-4612-8981-DCC18A567D6B}">
      <dgm:prSet/>
      <dgm:spPr/>
      <dgm:t>
        <a:bodyPr/>
        <a:lstStyle/>
        <a:p>
          <a:endParaRPr lang="en-GB"/>
        </a:p>
      </dgm:t>
    </dgm:pt>
    <dgm:pt modelId="{2F1161F7-B416-44FE-B4C9-7AD3FE447068}" type="sibTrans" cxnId="{498C3335-C442-4612-8981-DCC18A567D6B}">
      <dgm:prSet/>
      <dgm:spPr/>
      <dgm:t>
        <a:bodyPr/>
        <a:lstStyle/>
        <a:p>
          <a:endParaRPr lang="en-GB"/>
        </a:p>
      </dgm:t>
    </dgm:pt>
    <dgm:pt modelId="{E2E8F0FF-2562-411A-AEBD-32131929444C}" type="pres">
      <dgm:prSet presAssocID="{AC11CA59-F486-473C-AE1A-BD3E159BD48A}" presName="Name0" presStyleCnt="0">
        <dgm:presLayoutVars>
          <dgm:dir/>
          <dgm:animLvl val="lvl"/>
          <dgm:resizeHandles val="exact"/>
        </dgm:presLayoutVars>
      </dgm:prSet>
      <dgm:spPr/>
    </dgm:pt>
    <dgm:pt modelId="{176247BB-19BB-49E9-B85D-3D6E084ED755}" type="pres">
      <dgm:prSet presAssocID="{3F8F7C63-6D9D-4496-99F3-13DF66B8EAD6}" presName="composite" presStyleCnt="0"/>
      <dgm:spPr/>
    </dgm:pt>
    <dgm:pt modelId="{DEBF50E0-4517-471F-B18E-2795B1F5C0A8}" type="pres">
      <dgm:prSet presAssocID="{3F8F7C63-6D9D-4496-99F3-13DF66B8EAD6}" presName="parTx" presStyleLbl="alignNode1" presStyleIdx="0" presStyleCnt="5">
        <dgm:presLayoutVars>
          <dgm:chMax val="0"/>
          <dgm:chPref val="0"/>
          <dgm:bulletEnabled val="1"/>
        </dgm:presLayoutVars>
      </dgm:prSet>
      <dgm:spPr/>
    </dgm:pt>
    <dgm:pt modelId="{F9540AD5-4F34-4720-A853-23023519F2F5}" type="pres">
      <dgm:prSet presAssocID="{3F8F7C63-6D9D-4496-99F3-13DF66B8EAD6}" presName="desTx" presStyleLbl="alignAccFollowNode1" presStyleIdx="0" presStyleCnt="5">
        <dgm:presLayoutVars>
          <dgm:bulletEnabled val="1"/>
        </dgm:presLayoutVars>
      </dgm:prSet>
      <dgm:spPr/>
    </dgm:pt>
    <dgm:pt modelId="{453092C0-69F2-4133-89C7-1EFC080540F9}" type="pres">
      <dgm:prSet presAssocID="{DF74605E-4936-443D-9D28-163DDAEF2472}" presName="space" presStyleCnt="0"/>
      <dgm:spPr/>
    </dgm:pt>
    <dgm:pt modelId="{B534AEEA-7710-46E1-8E7F-AEB445BB6ECE}" type="pres">
      <dgm:prSet presAssocID="{5D730ECF-5E56-4BCC-9295-01AA7310EDA9}" presName="composite" presStyleCnt="0"/>
      <dgm:spPr/>
    </dgm:pt>
    <dgm:pt modelId="{A15940E0-E524-4386-893B-E5C857ACD0DE}" type="pres">
      <dgm:prSet presAssocID="{5D730ECF-5E56-4BCC-9295-01AA7310EDA9}" presName="parTx" presStyleLbl="alignNode1" presStyleIdx="1" presStyleCnt="5">
        <dgm:presLayoutVars>
          <dgm:chMax val="0"/>
          <dgm:chPref val="0"/>
          <dgm:bulletEnabled val="1"/>
        </dgm:presLayoutVars>
      </dgm:prSet>
      <dgm:spPr/>
    </dgm:pt>
    <dgm:pt modelId="{CD66AAD5-A74B-4989-8AD5-348B79FA87C7}" type="pres">
      <dgm:prSet presAssocID="{5D730ECF-5E56-4BCC-9295-01AA7310EDA9}" presName="desTx" presStyleLbl="alignAccFollowNode1" presStyleIdx="1" presStyleCnt="5">
        <dgm:presLayoutVars>
          <dgm:bulletEnabled val="1"/>
        </dgm:presLayoutVars>
      </dgm:prSet>
      <dgm:spPr/>
    </dgm:pt>
    <dgm:pt modelId="{C5BE0DCA-B96B-4057-8554-960F944CF794}" type="pres">
      <dgm:prSet presAssocID="{9491BB27-9D09-4225-BBD1-073A5C5F0A21}" presName="space" presStyleCnt="0"/>
      <dgm:spPr/>
    </dgm:pt>
    <dgm:pt modelId="{23BDFAD9-10B7-498B-8F93-50B81A884DDF}" type="pres">
      <dgm:prSet presAssocID="{AA0CC1A4-89B3-4AA2-AE39-4C1399639CA2}" presName="composite" presStyleCnt="0"/>
      <dgm:spPr/>
    </dgm:pt>
    <dgm:pt modelId="{6D51457A-C3C5-41AF-B616-CDB4705EBFBD}" type="pres">
      <dgm:prSet presAssocID="{AA0CC1A4-89B3-4AA2-AE39-4C1399639CA2}" presName="parTx" presStyleLbl="alignNode1" presStyleIdx="2" presStyleCnt="5">
        <dgm:presLayoutVars>
          <dgm:chMax val="0"/>
          <dgm:chPref val="0"/>
          <dgm:bulletEnabled val="1"/>
        </dgm:presLayoutVars>
      </dgm:prSet>
      <dgm:spPr/>
    </dgm:pt>
    <dgm:pt modelId="{FE6D297C-C9E0-4A7D-A12A-BA53DEE78AEC}" type="pres">
      <dgm:prSet presAssocID="{AA0CC1A4-89B3-4AA2-AE39-4C1399639CA2}" presName="desTx" presStyleLbl="alignAccFollowNode1" presStyleIdx="2" presStyleCnt="5">
        <dgm:presLayoutVars>
          <dgm:bulletEnabled val="1"/>
        </dgm:presLayoutVars>
      </dgm:prSet>
      <dgm:spPr/>
    </dgm:pt>
    <dgm:pt modelId="{00CE47B6-B023-4B8B-9908-3FA50864829F}" type="pres">
      <dgm:prSet presAssocID="{6CDD5F2F-DC14-46D9-87E7-871C2297CCE1}" presName="space" presStyleCnt="0"/>
      <dgm:spPr/>
    </dgm:pt>
    <dgm:pt modelId="{EB537E39-DA26-4699-AF84-94C94096DDA9}" type="pres">
      <dgm:prSet presAssocID="{639BF8EA-4D33-4B30-911B-6776BADCAC46}" presName="composite" presStyleCnt="0"/>
      <dgm:spPr/>
    </dgm:pt>
    <dgm:pt modelId="{79AA2380-6C09-4C3E-A320-87D02EF11B92}" type="pres">
      <dgm:prSet presAssocID="{639BF8EA-4D33-4B30-911B-6776BADCAC46}" presName="parTx" presStyleLbl="alignNode1" presStyleIdx="3" presStyleCnt="5">
        <dgm:presLayoutVars>
          <dgm:chMax val="0"/>
          <dgm:chPref val="0"/>
          <dgm:bulletEnabled val="1"/>
        </dgm:presLayoutVars>
      </dgm:prSet>
      <dgm:spPr/>
    </dgm:pt>
    <dgm:pt modelId="{569DA3D3-C2E5-4089-A6F0-CF7A0DE5293E}" type="pres">
      <dgm:prSet presAssocID="{639BF8EA-4D33-4B30-911B-6776BADCAC46}" presName="desTx" presStyleLbl="alignAccFollowNode1" presStyleIdx="3" presStyleCnt="5">
        <dgm:presLayoutVars>
          <dgm:bulletEnabled val="1"/>
        </dgm:presLayoutVars>
      </dgm:prSet>
      <dgm:spPr/>
    </dgm:pt>
    <dgm:pt modelId="{69C599F4-9B2F-43FB-B2EB-916089C95F3A}" type="pres">
      <dgm:prSet presAssocID="{02641D1F-193F-4370-8212-3D28CA0839D7}" presName="space" presStyleCnt="0"/>
      <dgm:spPr/>
    </dgm:pt>
    <dgm:pt modelId="{A6FA747B-F96D-4BB7-9CAA-697BD5717906}" type="pres">
      <dgm:prSet presAssocID="{DF86A6E5-580E-4F2A-B223-B458E5A97CE4}" presName="composite" presStyleCnt="0"/>
      <dgm:spPr/>
    </dgm:pt>
    <dgm:pt modelId="{19CDF2AB-3B0B-41CB-AD00-E99839314F1A}" type="pres">
      <dgm:prSet presAssocID="{DF86A6E5-580E-4F2A-B223-B458E5A97CE4}" presName="parTx" presStyleLbl="alignNode1" presStyleIdx="4" presStyleCnt="5">
        <dgm:presLayoutVars>
          <dgm:chMax val="0"/>
          <dgm:chPref val="0"/>
          <dgm:bulletEnabled val="1"/>
        </dgm:presLayoutVars>
      </dgm:prSet>
      <dgm:spPr/>
    </dgm:pt>
    <dgm:pt modelId="{6BCC47BA-0C21-4EC9-8F7B-D9BCA5C8EC21}" type="pres">
      <dgm:prSet presAssocID="{DF86A6E5-580E-4F2A-B223-B458E5A97CE4}" presName="desTx" presStyleLbl="alignAccFollowNode1" presStyleIdx="4" presStyleCnt="5">
        <dgm:presLayoutVars>
          <dgm:bulletEnabled val="1"/>
        </dgm:presLayoutVars>
      </dgm:prSet>
      <dgm:spPr/>
    </dgm:pt>
  </dgm:ptLst>
  <dgm:cxnLst>
    <dgm:cxn modelId="{57A35704-803B-44CB-8DB3-6BE8810B7142}" srcId="{5D730ECF-5E56-4BCC-9295-01AA7310EDA9}" destId="{C47DCC52-C300-40AF-9DEB-E62FF0771B08}" srcOrd="1" destOrd="0" parTransId="{F8558529-070B-4267-B943-079A186B4CF8}" sibTransId="{BD1C22E4-D9B9-452F-A531-58C102125BBE}"/>
    <dgm:cxn modelId="{6927EB04-047A-4B60-B383-2EA3685506A3}" type="presOf" srcId="{98420ADA-3284-4782-9084-DBF7EC77014B}" destId="{F9540AD5-4F34-4720-A853-23023519F2F5}" srcOrd="0" destOrd="2" presId="urn:microsoft.com/office/officeart/2005/8/layout/hList1"/>
    <dgm:cxn modelId="{A79E7B06-8915-4326-8837-EF6A93DCBFC4}" srcId="{DF86A6E5-580E-4F2A-B223-B458E5A97CE4}" destId="{3C71B0B3-F18B-4202-855B-D5BF5751EFDA}" srcOrd="1" destOrd="0" parTransId="{1C38F8E5-93B8-40C5-839F-88D1A2214F8F}" sibTransId="{09C093A2-C8FB-438F-9F25-A951F826FBD8}"/>
    <dgm:cxn modelId="{AC32DA07-188E-46CF-B9B2-312CAF1701EA}" srcId="{3F8F7C63-6D9D-4496-99F3-13DF66B8EAD6}" destId="{9910124C-CD53-4A9F-B500-6A452AAC9432}" srcOrd="3" destOrd="0" parTransId="{ECDD36CF-1B96-4E0B-9554-F2878A2DC6F7}" sibTransId="{08D79C43-12CD-4B87-A9B1-16CF29738924}"/>
    <dgm:cxn modelId="{C7CAFD07-AC72-478B-A18E-4F1CC4DCCB2C}" type="presOf" srcId="{91E949A8-D0DB-45D6-AFEA-87BB5B4C59AC}" destId="{FE6D297C-C9E0-4A7D-A12A-BA53DEE78AEC}" srcOrd="0" destOrd="1" presId="urn:microsoft.com/office/officeart/2005/8/layout/hList1"/>
    <dgm:cxn modelId="{0B7F3808-29CB-4356-8571-56346D6723C6}" type="presOf" srcId="{06074CC9-AC28-4203-BBE9-2BE00326CE53}" destId="{6BCC47BA-0C21-4EC9-8F7B-D9BCA5C8EC21}" srcOrd="0" destOrd="3" presId="urn:microsoft.com/office/officeart/2005/8/layout/hList1"/>
    <dgm:cxn modelId="{33F1A608-4DA9-4826-AF52-36D4C55E4E04}" srcId="{AA0CC1A4-89B3-4AA2-AE39-4C1399639CA2}" destId="{C6F6A35E-EF9D-42DB-9F6B-51AFF90BC98C}" srcOrd="0" destOrd="0" parTransId="{4BE4706B-ADBA-4294-8DC4-FD7F07C201E2}" sibTransId="{5C687E63-B55E-4016-81AC-60C7B4AB88A6}"/>
    <dgm:cxn modelId="{F536F30A-061F-4B68-8DCA-8ED8CCDB2A29}" srcId="{DF86A6E5-580E-4F2A-B223-B458E5A97CE4}" destId="{219FBD8A-27B0-4302-A934-0DE951481421}" srcOrd="2" destOrd="0" parTransId="{29D36F07-4406-4A50-ABDC-342E9A3912AD}" sibTransId="{4FF89674-3056-4318-92A6-FD859C5F4A00}"/>
    <dgm:cxn modelId="{59FAA80C-38CB-47B8-8606-FFEC87DA1A5C}" srcId="{5D730ECF-5E56-4BCC-9295-01AA7310EDA9}" destId="{B095C2AB-B38D-474E-9B4A-DBA592B2D5CE}" srcOrd="6" destOrd="0" parTransId="{8FFD49F7-F860-47E9-991F-9FC26EA097A1}" sibTransId="{150E0E8B-C543-4D34-A501-DA18F3F1018B}"/>
    <dgm:cxn modelId="{E3ED610E-D840-4A47-82CA-1963CEA02A3D}" srcId="{AC11CA59-F486-473C-AE1A-BD3E159BD48A}" destId="{DF86A6E5-580E-4F2A-B223-B458E5A97CE4}" srcOrd="4" destOrd="0" parTransId="{A3F965A0-4DFA-4DB1-BF22-9BD549EB3157}" sibTransId="{A2239809-CB4C-48EC-8779-BE5C55EB41C1}"/>
    <dgm:cxn modelId="{B04F7D0E-7BE3-4B2E-8DBF-B618D0D69FFF}" srcId="{AA0CC1A4-89B3-4AA2-AE39-4C1399639CA2}" destId="{91E949A8-D0DB-45D6-AFEA-87BB5B4C59AC}" srcOrd="1" destOrd="0" parTransId="{88AB4FEF-F0AB-41E6-825B-7BB5036112BE}" sibTransId="{CCB17F46-CBFD-4518-AF55-D1618A2CE9B0}"/>
    <dgm:cxn modelId="{D427FE10-C284-4F0F-A62A-E67411A8B923}" type="presOf" srcId="{C47DCC52-C300-40AF-9DEB-E62FF0771B08}" destId="{CD66AAD5-A74B-4989-8AD5-348B79FA87C7}" srcOrd="0" destOrd="1" presId="urn:microsoft.com/office/officeart/2005/8/layout/hList1"/>
    <dgm:cxn modelId="{E455D314-3C2C-445D-8605-B78D41BFD70B}" type="presOf" srcId="{FC2E9FD0-AD1A-4E81-8CE8-F5387731ACC5}" destId="{6BCC47BA-0C21-4EC9-8F7B-D9BCA5C8EC21}" srcOrd="0" destOrd="0" presId="urn:microsoft.com/office/officeart/2005/8/layout/hList1"/>
    <dgm:cxn modelId="{37581F1C-5334-445E-829C-72AF65A4BDB2}" type="presOf" srcId="{AA0CC1A4-89B3-4AA2-AE39-4C1399639CA2}" destId="{6D51457A-C3C5-41AF-B616-CDB4705EBFBD}" srcOrd="0" destOrd="0" presId="urn:microsoft.com/office/officeart/2005/8/layout/hList1"/>
    <dgm:cxn modelId="{803A602C-5B01-40EC-BFAD-279105D23941}" type="presOf" srcId="{0CF6FF1F-C08F-4FC3-A083-8DE69E9808EC}" destId="{F9540AD5-4F34-4720-A853-23023519F2F5}" srcOrd="0" destOrd="4" presId="urn:microsoft.com/office/officeart/2005/8/layout/hList1"/>
    <dgm:cxn modelId="{498C3335-C442-4612-8981-DCC18A567D6B}" srcId="{DF86A6E5-580E-4F2A-B223-B458E5A97CE4}" destId="{B285C404-BBD4-4B41-90A0-AD6469291570}" srcOrd="8" destOrd="0" parTransId="{EAE93D25-3AA5-4FAD-AD8A-7099B1C3DE61}" sibTransId="{2F1161F7-B416-44FE-B4C9-7AD3FE447068}"/>
    <dgm:cxn modelId="{D8894437-F798-436D-9FEA-88B1D37B30CF}" type="presOf" srcId="{B095C2AB-B38D-474E-9B4A-DBA592B2D5CE}" destId="{CD66AAD5-A74B-4989-8AD5-348B79FA87C7}" srcOrd="0" destOrd="6" presId="urn:microsoft.com/office/officeart/2005/8/layout/hList1"/>
    <dgm:cxn modelId="{25B37938-CD20-4AAB-B657-9D22000492D1}" type="presOf" srcId="{70F410EB-A285-4668-8575-5E1B02603691}" destId="{569DA3D3-C2E5-4089-A6F0-CF7A0DE5293E}" srcOrd="0" destOrd="1" presId="urn:microsoft.com/office/officeart/2005/8/layout/hList1"/>
    <dgm:cxn modelId="{9754995F-5EC6-4E1F-A4FD-A7238B7A63EB}" srcId="{AA0CC1A4-89B3-4AA2-AE39-4C1399639CA2}" destId="{BEB3AC56-292D-4A18-A5E0-F685B32CAE41}" srcOrd="6" destOrd="0" parTransId="{D13306A4-D206-4A7C-9833-7D1248DA3EAB}" sibTransId="{3ACFFA8F-2B16-4819-85F3-6C8F338CFF3E}"/>
    <dgm:cxn modelId="{1A106C41-EB2E-4FCB-91A1-EFA390264D43}" srcId="{AA0CC1A4-89B3-4AA2-AE39-4C1399639CA2}" destId="{A35271C9-96CA-4492-AFC3-EA203FF15D23}" srcOrd="2" destOrd="0" parTransId="{C9749068-2E5A-46D9-A49D-4C67C782AD5F}" sibTransId="{6BE912DD-AD01-4052-B1C1-00A2305A6F29}"/>
    <dgm:cxn modelId="{CDFB0343-AC07-4603-B5CC-0C8F3B717D6E}" type="presOf" srcId="{1B100F29-6466-4576-8271-89C9AC369FB2}" destId="{6BCC47BA-0C21-4EC9-8F7B-D9BCA5C8EC21}" srcOrd="0" destOrd="7" presId="urn:microsoft.com/office/officeart/2005/8/layout/hList1"/>
    <dgm:cxn modelId="{1BD5B564-471C-4773-BE01-87446530E776}" srcId="{5D730ECF-5E56-4BCC-9295-01AA7310EDA9}" destId="{FE1D1D47-559F-4186-9501-2931C1DEA180}" srcOrd="3" destOrd="0" parTransId="{52A3A822-FAEE-4769-8277-A88CF9EBA81B}" sibTransId="{C4CD89C3-C9D5-403C-8DF5-7DFE5C517366}"/>
    <dgm:cxn modelId="{F37D8A48-094D-4291-8663-3219EE933036}" type="presOf" srcId="{630C8C32-A979-40C7-BDD7-71A76577670D}" destId="{F9540AD5-4F34-4720-A853-23023519F2F5}" srcOrd="0" destOrd="0" presId="urn:microsoft.com/office/officeart/2005/8/layout/hList1"/>
    <dgm:cxn modelId="{AE63756E-C35D-4442-A6EA-011C399286C8}" srcId="{3F8F7C63-6D9D-4496-99F3-13DF66B8EAD6}" destId="{98420ADA-3284-4782-9084-DBF7EC77014B}" srcOrd="2" destOrd="0" parTransId="{89B80783-5988-4921-94F1-75DDC6E54496}" sibTransId="{5786085F-3BE1-4E70-A5A6-F1EBB3D8528F}"/>
    <dgm:cxn modelId="{46F53550-0107-4711-901A-8C35D4679E93}" type="presOf" srcId="{3F8F7C63-6D9D-4496-99F3-13DF66B8EAD6}" destId="{DEBF50E0-4517-471F-B18E-2795B1F5C0A8}" srcOrd="0" destOrd="0" presId="urn:microsoft.com/office/officeart/2005/8/layout/hList1"/>
    <dgm:cxn modelId="{9AC07770-83C3-4B6D-AACE-3123BC158CF4}" srcId="{DF86A6E5-580E-4F2A-B223-B458E5A97CE4}" destId="{07C37557-6178-4EAE-B61D-C8C036ACE934}" srcOrd="4" destOrd="0" parTransId="{85F70255-2F08-426C-8FA7-65172EAFA01E}" sibTransId="{92B9EFD3-6489-4CCD-BE35-9DFB5CB6F551}"/>
    <dgm:cxn modelId="{CA41C570-DA1B-41C1-8635-31DE097B636D}" type="presOf" srcId="{50193AFD-7E3E-4466-B5A4-D2AC0B3B34E0}" destId="{6BCC47BA-0C21-4EC9-8F7B-D9BCA5C8EC21}" srcOrd="0" destOrd="5" presId="urn:microsoft.com/office/officeart/2005/8/layout/hList1"/>
    <dgm:cxn modelId="{A08E2572-D22C-4DD7-859F-093573558A8F}" type="presOf" srcId="{9910124C-CD53-4A9F-B500-6A452AAC9432}" destId="{F9540AD5-4F34-4720-A853-23023519F2F5}" srcOrd="0" destOrd="3" presId="urn:microsoft.com/office/officeart/2005/8/layout/hList1"/>
    <dgm:cxn modelId="{B2A77272-22BA-4DAA-BDA2-F6F24D273976}" srcId="{639BF8EA-4D33-4B30-911B-6776BADCAC46}" destId="{70F410EB-A285-4668-8575-5E1B02603691}" srcOrd="1" destOrd="0" parTransId="{FFDA399C-32BC-4DCE-B9A0-FB48534C612B}" sibTransId="{E61BA19F-15AC-4E37-A166-5A3494A631CD}"/>
    <dgm:cxn modelId="{3984CF72-6E37-4657-92BD-38055A2681CD}" type="presOf" srcId="{B7866836-2BF0-41A8-BBCA-652C389419E7}" destId="{569DA3D3-C2E5-4089-A6F0-CF7A0DE5293E}" srcOrd="0" destOrd="4" presId="urn:microsoft.com/office/officeart/2005/8/layout/hList1"/>
    <dgm:cxn modelId="{1D679673-5FD6-4446-B5C4-EA13252864E0}" srcId="{AC11CA59-F486-473C-AE1A-BD3E159BD48A}" destId="{5D730ECF-5E56-4BCC-9295-01AA7310EDA9}" srcOrd="1" destOrd="0" parTransId="{B49ADB08-7DAD-4DCA-9B2B-46818BC4CFDF}" sibTransId="{9491BB27-9D09-4225-BBD1-073A5C5F0A21}"/>
    <dgm:cxn modelId="{21295074-A0F9-420B-A47C-9A3D0F9247AC}" type="presOf" srcId="{5D730ECF-5E56-4BCC-9295-01AA7310EDA9}" destId="{A15940E0-E524-4386-893B-E5C857ACD0DE}" srcOrd="0" destOrd="0" presId="urn:microsoft.com/office/officeart/2005/8/layout/hList1"/>
    <dgm:cxn modelId="{903ECC75-8DB0-4A86-BD60-AF61480985C5}" srcId="{DF86A6E5-580E-4F2A-B223-B458E5A97CE4}" destId="{1E26E265-1072-467B-893B-EFE5AE9B2436}" srcOrd="6" destOrd="0" parTransId="{35F8BB21-422D-4158-968A-C8B006620459}" sibTransId="{EAF32CA6-21F3-4205-9F14-5743AC787485}"/>
    <dgm:cxn modelId="{E59E7877-0BEC-4B50-B4E4-37AC110BF326}" srcId="{DF86A6E5-580E-4F2A-B223-B458E5A97CE4}" destId="{1B100F29-6466-4576-8271-89C9AC369FB2}" srcOrd="7" destOrd="0" parTransId="{52FA298B-6CDA-4F4F-AD86-5E6C8C8D570E}" sibTransId="{683E90B9-B592-4A97-9359-C45149DD63B0}"/>
    <dgm:cxn modelId="{5AAA0478-42A0-478C-8891-3AF67FBA8F84}" type="presOf" srcId="{5DF3F700-3961-4D02-AB4C-2E90472D06DD}" destId="{569DA3D3-C2E5-4089-A6F0-CF7A0DE5293E}" srcOrd="0" destOrd="3" presId="urn:microsoft.com/office/officeart/2005/8/layout/hList1"/>
    <dgm:cxn modelId="{E113C37B-FA5B-4D3D-AE55-DEA611C63CCB}" type="presOf" srcId="{92C97957-4673-48E0-8394-A29A2C1DF434}" destId="{CD66AAD5-A74B-4989-8AD5-348B79FA87C7}" srcOrd="0" destOrd="5" presId="urn:microsoft.com/office/officeart/2005/8/layout/hList1"/>
    <dgm:cxn modelId="{F856FA7B-3279-4151-88C6-FC89EF00CA04}" srcId="{AC11CA59-F486-473C-AE1A-BD3E159BD48A}" destId="{AA0CC1A4-89B3-4AA2-AE39-4C1399639CA2}" srcOrd="2" destOrd="0" parTransId="{C0AF6D3B-B26B-43D4-8370-C068EA004DB7}" sibTransId="{6CDD5F2F-DC14-46D9-87E7-871C2297CCE1}"/>
    <dgm:cxn modelId="{FB85D480-2E5A-48F6-BF38-2F9FA0DD0BFF}" srcId="{AA0CC1A4-89B3-4AA2-AE39-4C1399639CA2}" destId="{52D2D65A-CEEF-4430-B671-82151A5F9DEB}" srcOrd="3" destOrd="0" parTransId="{DE8769B0-1CAE-430F-A9D2-A76BE1DDA4E7}" sibTransId="{877968E3-CBA1-4080-B7C7-4558A09093D8}"/>
    <dgm:cxn modelId="{CE74C486-4F91-45D9-B145-2C174CC0F801}" srcId="{639BF8EA-4D33-4B30-911B-6776BADCAC46}" destId="{5DF3F700-3961-4D02-AB4C-2E90472D06DD}" srcOrd="3" destOrd="0" parTransId="{C99FCA3E-6966-4E15-BA37-0218D0C29877}" sibTransId="{0C78CF55-44E9-466A-9F83-F4010B104A22}"/>
    <dgm:cxn modelId="{3790F588-BD57-4CCE-B91D-33379F88B9D6}" type="presOf" srcId="{F44527D1-3623-4718-A5C7-590A95354660}" destId="{CD66AAD5-A74B-4989-8AD5-348B79FA87C7}" srcOrd="0" destOrd="0" presId="urn:microsoft.com/office/officeart/2005/8/layout/hList1"/>
    <dgm:cxn modelId="{1EFD998F-02EA-410B-8383-F7A2CBC0C538}" srcId="{DF86A6E5-580E-4F2A-B223-B458E5A97CE4}" destId="{06074CC9-AC28-4203-BBE9-2BE00326CE53}" srcOrd="3" destOrd="0" parTransId="{939FCD3B-3734-4CE3-96CC-97AC2F09B065}" sibTransId="{202A4CA5-1D41-4564-9D18-024E74422074}"/>
    <dgm:cxn modelId="{65030090-E20A-4082-9076-2FF8E9CD7A73}" type="presOf" srcId="{7527A83A-283D-4D0E-B2BC-B0033889DBFC}" destId="{FE6D297C-C9E0-4A7D-A12A-BA53DEE78AEC}" srcOrd="0" destOrd="4" presId="urn:microsoft.com/office/officeart/2005/8/layout/hList1"/>
    <dgm:cxn modelId="{CCB3AD96-25FA-460C-8F83-0A3109314728}" type="presOf" srcId="{219FBD8A-27B0-4302-A934-0DE951481421}" destId="{6BCC47BA-0C21-4EC9-8F7B-D9BCA5C8EC21}" srcOrd="0" destOrd="2" presId="urn:microsoft.com/office/officeart/2005/8/layout/hList1"/>
    <dgm:cxn modelId="{8C63B698-8A4E-457D-994E-67C74BAEA65D}" srcId="{3F8F7C63-6D9D-4496-99F3-13DF66B8EAD6}" destId="{630C8C32-A979-40C7-BDD7-71A76577670D}" srcOrd="0" destOrd="0" parTransId="{A072B589-234B-4E81-93D6-F23076B69245}" sibTransId="{BC580252-AC53-48E5-98C9-B7684010D558}"/>
    <dgm:cxn modelId="{E8F7569B-8AF8-4486-8868-43CA7BA20586}" type="presOf" srcId="{A71749F1-5ADA-49D9-9011-F690376F2C84}" destId="{569DA3D3-C2E5-4089-A6F0-CF7A0DE5293E}" srcOrd="0" destOrd="2" presId="urn:microsoft.com/office/officeart/2005/8/layout/hList1"/>
    <dgm:cxn modelId="{FBE15CA0-3717-497A-8E9A-018989822677}" srcId="{5D730ECF-5E56-4BCC-9295-01AA7310EDA9}" destId="{F44527D1-3623-4718-A5C7-590A95354660}" srcOrd="0" destOrd="0" parTransId="{5E7514FD-99DE-4412-9C1C-3D96F9C74494}" sibTransId="{07EC650E-232F-42AC-A156-321F455F5A3F}"/>
    <dgm:cxn modelId="{4400E9A0-9DE6-48B0-939F-A20AE8278AAB}" srcId="{AA0CC1A4-89B3-4AA2-AE39-4C1399639CA2}" destId="{7527A83A-283D-4D0E-B2BC-B0033889DBFC}" srcOrd="4" destOrd="0" parTransId="{E7EFE795-1C97-4AE4-B90D-4FD89369AF5E}" sibTransId="{B8858D32-B70D-4423-B68E-3F8D7303779E}"/>
    <dgm:cxn modelId="{000B1AA1-D269-433B-A2F8-4074006666C0}" type="presOf" srcId="{4A547C1D-B2B4-4DC0-9186-F06ADA29D96C}" destId="{F9540AD5-4F34-4720-A853-23023519F2F5}" srcOrd="0" destOrd="1" presId="urn:microsoft.com/office/officeart/2005/8/layout/hList1"/>
    <dgm:cxn modelId="{9D5414A2-5FCE-4DFF-A12D-01A4DF946095}" srcId="{5D730ECF-5E56-4BCC-9295-01AA7310EDA9}" destId="{DFDE87FF-41B5-422A-B0DE-35065B11DE8D}" srcOrd="2" destOrd="0" parTransId="{1E76CB77-34E9-426D-8376-9B16F27E64C7}" sibTransId="{437E2437-C5A4-4340-AA2A-F3378DC77934}"/>
    <dgm:cxn modelId="{D6CB58A3-046A-4993-A05B-0AA2CFA845E7}" type="presOf" srcId="{055EA4F5-B904-4B8A-ABBE-39BF1FDDECA8}" destId="{CD66AAD5-A74B-4989-8AD5-348B79FA87C7}" srcOrd="0" destOrd="4" presId="urn:microsoft.com/office/officeart/2005/8/layout/hList1"/>
    <dgm:cxn modelId="{D1018BA4-D551-4AF8-AE83-3A349CE9146F}" type="presOf" srcId="{639BF8EA-4D33-4B30-911B-6776BADCAC46}" destId="{79AA2380-6C09-4C3E-A320-87D02EF11B92}" srcOrd="0" destOrd="0" presId="urn:microsoft.com/office/officeart/2005/8/layout/hList1"/>
    <dgm:cxn modelId="{B4E214AA-5BD0-42F3-AC2F-CDAC373FF126}" srcId="{3F8F7C63-6D9D-4496-99F3-13DF66B8EAD6}" destId="{0CF6FF1F-C08F-4FC3-A083-8DE69E9808EC}" srcOrd="4" destOrd="0" parTransId="{E2C68DD5-0B4D-46BB-8703-7E6E04774A00}" sibTransId="{69BB4931-D0E5-4586-B4A7-B24CFD9DD6C0}"/>
    <dgm:cxn modelId="{BC83D5AA-8792-4337-9537-B7347B1E8A24}" type="presOf" srcId="{BBFE65A9-AA58-4D41-85D5-BA68040C9BC1}" destId="{569DA3D3-C2E5-4089-A6F0-CF7A0DE5293E}" srcOrd="0" destOrd="5" presId="urn:microsoft.com/office/officeart/2005/8/layout/hList1"/>
    <dgm:cxn modelId="{D81FA8AB-7225-4D95-8A8B-AB8D57B93D60}" srcId="{639BF8EA-4D33-4B30-911B-6776BADCAC46}" destId="{A71749F1-5ADA-49D9-9011-F690376F2C84}" srcOrd="2" destOrd="0" parTransId="{BB25E0BA-10DD-4FD0-818E-13FB2935CC96}" sibTransId="{719F5583-24BC-4935-AD88-D79536FEB2E9}"/>
    <dgm:cxn modelId="{533B33B0-F780-445E-9B62-7F84DB009051}" srcId="{AC11CA59-F486-473C-AE1A-BD3E159BD48A}" destId="{639BF8EA-4D33-4B30-911B-6776BADCAC46}" srcOrd="3" destOrd="0" parTransId="{73779F8B-B701-4BB6-9E77-1298E5928771}" sibTransId="{02641D1F-193F-4370-8212-3D28CA0839D7}"/>
    <dgm:cxn modelId="{8E3D10B4-E8BE-431D-BBF8-7E6578195380}" type="presOf" srcId="{07C37557-6178-4EAE-B61D-C8C036ACE934}" destId="{6BCC47BA-0C21-4EC9-8F7B-D9BCA5C8EC21}" srcOrd="0" destOrd="4" presId="urn:microsoft.com/office/officeart/2005/8/layout/hList1"/>
    <dgm:cxn modelId="{0B26D8B4-4CA3-4BB7-B449-9EFAE5BAEA46}" type="presOf" srcId="{3C71B0B3-F18B-4202-855B-D5BF5751EFDA}" destId="{6BCC47BA-0C21-4EC9-8F7B-D9BCA5C8EC21}" srcOrd="0" destOrd="1" presId="urn:microsoft.com/office/officeart/2005/8/layout/hList1"/>
    <dgm:cxn modelId="{D0046EBB-591B-4DE2-8201-146777877122}" type="presOf" srcId="{FE1D1D47-559F-4186-9501-2931C1DEA180}" destId="{CD66AAD5-A74B-4989-8AD5-348B79FA87C7}" srcOrd="0" destOrd="3" presId="urn:microsoft.com/office/officeart/2005/8/layout/hList1"/>
    <dgm:cxn modelId="{792082BB-298F-413A-A79A-5FC4B6C8DCDC}" srcId="{AC11CA59-F486-473C-AE1A-BD3E159BD48A}" destId="{3F8F7C63-6D9D-4496-99F3-13DF66B8EAD6}" srcOrd="0" destOrd="0" parTransId="{CB554395-990A-4765-A8BF-03117E7BEA30}" sibTransId="{DF74605E-4936-443D-9D28-163DDAEF2472}"/>
    <dgm:cxn modelId="{F61E9EBC-5BEE-456D-84AD-3218882A88C6}" type="presOf" srcId="{AC11CA59-F486-473C-AE1A-BD3E159BD48A}" destId="{E2E8F0FF-2562-411A-AEBD-32131929444C}" srcOrd="0" destOrd="0" presId="urn:microsoft.com/office/officeart/2005/8/layout/hList1"/>
    <dgm:cxn modelId="{D0E3BDBC-06E4-4145-9AE9-8C88A065FE3F}" srcId="{DF86A6E5-580E-4F2A-B223-B458E5A97CE4}" destId="{50193AFD-7E3E-4466-B5A4-D2AC0B3B34E0}" srcOrd="5" destOrd="0" parTransId="{07269F52-7FC5-489E-BF1B-0179C52F786B}" sibTransId="{F28AD45B-D944-4C35-9E33-99125EF3D40C}"/>
    <dgm:cxn modelId="{98D3D7C0-B179-43E9-B85E-47154B7074F3}" type="presOf" srcId="{D49771B6-E973-4F0D-8DAD-96E705D1FA1E}" destId="{FE6D297C-C9E0-4A7D-A12A-BA53DEE78AEC}" srcOrd="0" destOrd="5" presId="urn:microsoft.com/office/officeart/2005/8/layout/hList1"/>
    <dgm:cxn modelId="{660109C3-B93F-4C62-A091-A0610F310813}" type="presOf" srcId="{B285C404-BBD4-4B41-90A0-AD6469291570}" destId="{6BCC47BA-0C21-4EC9-8F7B-D9BCA5C8EC21}" srcOrd="0" destOrd="8" presId="urn:microsoft.com/office/officeart/2005/8/layout/hList1"/>
    <dgm:cxn modelId="{0AA27BC7-6DD3-464E-AB2F-3F118C744134}" type="presOf" srcId="{A35271C9-96CA-4492-AFC3-EA203FF15D23}" destId="{FE6D297C-C9E0-4A7D-A12A-BA53DEE78AEC}" srcOrd="0" destOrd="2" presId="urn:microsoft.com/office/officeart/2005/8/layout/hList1"/>
    <dgm:cxn modelId="{1670EBCB-7842-495D-8843-61A52B212B4B}" srcId="{5D730ECF-5E56-4BCC-9295-01AA7310EDA9}" destId="{92C97957-4673-48E0-8394-A29A2C1DF434}" srcOrd="5" destOrd="0" parTransId="{D5320DCF-E978-422B-9DCB-324643E7C74B}" sibTransId="{9EEBC12D-790D-47AB-B587-D3DD5737CC08}"/>
    <dgm:cxn modelId="{BA4F5ECD-31C9-482B-B6B8-AA34483001C2}" srcId="{DF86A6E5-580E-4F2A-B223-B458E5A97CE4}" destId="{FC2E9FD0-AD1A-4E81-8CE8-F5387731ACC5}" srcOrd="0" destOrd="0" parTransId="{92D28802-A2B7-406B-9ECE-488CDE2B7EE3}" sibTransId="{5552313E-ED74-447B-808B-0524835A4DBB}"/>
    <dgm:cxn modelId="{5763FCD1-E340-4057-A5FF-45A1EC1D2D06}" type="presOf" srcId="{52D2D65A-CEEF-4430-B671-82151A5F9DEB}" destId="{FE6D297C-C9E0-4A7D-A12A-BA53DEE78AEC}" srcOrd="0" destOrd="3" presId="urn:microsoft.com/office/officeart/2005/8/layout/hList1"/>
    <dgm:cxn modelId="{D4F09DD2-D7DC-4C0A-B107-20DDDF7554E9}" srcId="{639BF8EA-4D33-4B30-911B-6776BADCAC46}" destId="{8A005F68-872E-4565-97CF-5F934A8F7106}" srcOrd="0" destOrd="0" parTransId="{6458AC6F-FC93-49FE-B39E-B3BD37FC1330}" sibTransId="{88809219-9B02-4029-97B7-029D87354175}"/>
    <dgm:cxn modelId="{75C69BD5-2CCB-4888-93DE-9BF55E30470F}" srcId="{AA0CC1A4-89B3-4AA2-AE39-4C1399639CA2}" destId="{D49771B6-E973-4F0D-8DAD-96E705D1FA1E}" srcOrd="5" destOrd="0" parTransId="{9DBC3003-F332-46CB-9076-1ED7B919686D}" sibTransId="{657B9905-F7CE-49D5-9219-ACE816D13D23}"/>
    <dgm:cxn modelId="{94B970E1-09A8-441E-91F1-3164106B312B}" srcId="{639BF8EA-4D33-4B30-911B-6776BADCAC46}" destId="{B7866836-2BF0-41A8-BBCA-652C389419E7}" srcOrd="4" destOrd="0" parTransId="{90AC5E47-CB99-4F40-91AF-BA17077C6E9C}" sibTransId="{6F90C561-2839-49B2-8CAE-B081A5A1FD4D}"/>
    <dgm:cxn modelId="{28191EE6-95A7-4034-9576-375608FEE2BA}" srcId="{3F8F7C63-6D9D-4496-99F3-13DF66B8EAD6}" destId="{4A547C1D-B2B4-4DC0-9186-F06ADA29D96C}" srcOrd="1" destOrd="0" parTransId="{F4FB9ED1-E83E-49C1-92FA-6655211CE690}" sibTransId="{5B58EB33-10F0-4DE7-8164-D3499FE473A2}"/>
    <dgm:cxn modelId="{B329AEE8-4543-402A-AA06-29F3A101607E}" type="presOf" srcId="{DF86A6E5-580E-4F2A-B223-B458E5A97CE4}" destId="{19CDF2AB-3B0B-41CB-AD00-E99839314F1A}" srcOrd="0" destOrd="0" presId="urn:microsoft.com/office/officeart/2005/8/layout/hList1"/>
    <dgm:cxn modelId="{7A341BEA-ECC8-4A16-BD97-A114A1A0BBC6}" type="presOf" srcId="{BEB3AC56-292D-4A18-A5E0-F685B32CAE41}" destId="{FE6D297C-C9E0-4A7D-A12A-BA53DEE78AEC}" srcOrd="0" destOrd="6" presId="urn:microsoft.com/office/officeart/2005/8/layout/hList1"/>
    <dgm:cxn modelId="{D140A2EB-3F7E-42F4-996C-1F3B53C6C159}" type="presOf" srcId="{C6F6A35E-EF9D-42DB-9F6B-51AFF90BC98C}" destId="{FE6D297C-C9E0-4A7D-A12A-BA53DEE78AEC}" srcOrd="0" destOrd="0" presId="urn:microsoft.com/office/officeart/2005/8/layout/hList1"/>
    <dgm:cxn modelId="{235AF3F2-4DC6-4ACE-9EC0-844AD822351F}" type="presOf" srcId="{8A005F68-872E-4565-97CF-5F934A8F7106}" destId="{569DA3D3-C2E5-4089-A6F0-CF7A0DE5293E}" srcOrd="0" destOrd="0" presId="urn:microsoft.com/office/officeart/2005/8/layout/hList1"/>
    <dgm:cxn modelId="{610DF2F5-92E8-422B-AE07-C727F76A7E93}" srcId="{5D730ECF-5E56-4BCC-9295-01AA7310EDA9}" destId="{055EA4F5-B904-4B8A-ABBE-39BF1FDDECA8}" srcOrd="4" destOrd="0" parTransId="{9DB2D06B-1F1B-4C7E-954D-6C136D2E0E99}" sibTransId="{1D040094-9E11-4028-84E7-64BA0F796C8F}"/>
    <dgm:cxn modelId="{7B1131F6-7E19-4C9F-BAC4-0FC54D576D99}" type="presOf" srcId="{1E26E265-1072-467B-893B-EFE5AE9B2436}" destId="{6BCC47BA-0C21-4EC9-8F7B-D9BCA5C8EC21}" srcOrd="0" destOrd="6" presId="urn:microsoft.com/office/officeart/2005/8/layout/hList1"/>
    <dgm:cxn modelId="{07F6FEF6-C38E-4B6D-8728-3DB35CF982C8}" srcId="{639BF8EA-4D33-4B30-911B-6776BADCAC46}" destId="{BBFE65A9-AA58-4D41-85D5-BA68040C9BC1}" srcOrd="5" destOrd="0" parTransId="{EFBE9DE7-8EBB-4348-A899-4666B7640A55}" sibTransId="{ABA3C98E-1EB7-4AC5-BD92-6E038B5C70C7}"/>
    <dgm:cxn modelId="{2C7599FB-9E01-416D-861C-B5C2EDBA1222}" type="presOf" srcId="{DFDE87FF-41B5-422A-B0DE-35065B11DE8D}" destId="{CD66AAD5-A74B-4989-8AD5-348B79FA87C7}" srcOrd="0" destOrd="2" presId="urn:microsoft.com/office/officeart/2005/8/layout/hList1"/>
    <dgm:cxn modelId="{C27273EA-4BBE-4CDF-BA99-119922753A30}" type="presParOf" srcId="{E2E8F0FF-2562-411A-AEBD-32131929444C}" destId="{176247BB-19BB-49E9-B85D-3D6E084ED755}" srcOrd="0" destOrd="0" presId="urn:microsoft.com/office/officeart/2005/8/layout/hList1"/>
    <dgm:cxn modelId="{A7989258-082B-43FB-BBA7-9D01E89C807E}" type="presParOf" srcId="{176247BB-19BB-49E9-B85D-3D6E084ED755}" destId="{DEBF50E0-4517-471F-B18E-2795B1F5C0A8}" srcOrd="0" destOrd="0" presId="urn:microsoft.com/office/officeart/2005/8/layout/hList1"/>
    <dgm:cxn modelId="{58737E10-116E-4B14-AFD6-A05A4CFEB10A}" type="presParOf" srcId="{176247BB-19BB-49E9-B85D-3D6E084ED755}" destId="{F9540AD5-4F34-4720-A853-23023519F2F5}" srcOrd="1" destOrd="0" presId="urn:microsoft.com/office/officeart/2005/8/layout/hList1"/>
    <dgm:cxn modelId="{FB31CCC3-6086-4C77-845F-1D930EF414ED}" type="presParOf" srcId="{E2E8F0FF-2562-411A-AEBD-32131929444C}" destId="{453092C0-69F2-4133-89C7-1EFC080540F9}" srcOrd="1" destOrd="0" presId="urn:microsoft.com/office/officeart/2005/8/layout/hList1"/>
    <dgm:cxn modelId="{AAEE7370-DC35-4FC9-B85F-EF4F725DEFF4}" type="presParOf" srcId="{E2E8F0FF-2562-411A-AEBD-32131929444C}" destId="{B534AEEA-7710-46E1-8E7F-AEB445BB6ECE}" srcOrd="2" destOrd="0" presId="urn:microsoft.com/office/officeart/2005/8/layout/hList1"/>
    <dgm:cxn modelId="{BFC20E4B-75C0-4E42-90F8-EE036EAF96ED}" type="presParOf" srcId="{B534AEEA-7710-46E1-8E7F-AEB445BB6ECE}" destId="{A15940E0-E524-4386-893B-E5C857ACD0DE}" srcOrd="0" destOrd="0" presId="urn:microsoft.com/office/officeart/2005/8/layout/hList1"/>
    <dgm:cxn modelId="{B36EB1AF-7177-41E2-B1A8-F16552359F01}" type="presParOf" srcId="{B534AEEA-7710-46E1-8E7F-AEB445BB6ECE}" destId="{CD66AAD5-A74B-4989-8AD5-348B79FA87C7}" srcOrd="1" destOrd="0" presId="urn:microsoft.com/office/officeart/2005/8/layout/hList1"/>
    <dgm:cxn modelId="{0594C1EA-C561-4163-9C93-86E6A24239DF}" type="presParOf" srcId="{E2E8F0FF-2562-411A-AEBD-32131929444C}" destId="{C5BE0DCA-B96B-4057-8554-960F944CF794}" srcOrd="3" destOrd="0" presId="urn:microsoft.com/office/officeart/2005/8/layout/hList1"/>
    <dgm:cxn modelId="{E98F90F6-A432-4C3D-8AE9-74407D45FF25}" type="presParOf" srcId="{E2E8F0FF-2562-411A-AEBD-32131929444C}" destId="{23BDFAD9-10B7-498B-8F93-50B81A884DDF}" srcOrd="4" destOrd="0" presId="urn:microsoft.com/office/officeart/2005/8/layout/hList1"/>
    <dgm:cxn modelId="{7CCF56D1-7162-4DAF-B707-33278AF8187D}" type="presParOf" srcId="{23BDFAD9-10B7-498B-8F93-50B81A884DDF}" destId="{6D51457A-C3C5-41AF-B616-CDB4705EBFBD}" srcOrd="0" destOrd="0" presId="urn:microsoft.com/office/officeart/2005/8/layout/hList1"/>
    <dgm:cxn modelId="{6B9C62C7-7F3D-4CA0-A980-D1B5C74B417D}" type="presParOf" srcId="{23BDFAD9-10B7-498B-8F93-50B81A884DDF}" destId="{FE6D297C-C9E0-4A7D-A12A-BA53DEE78AEC}" srcOrd="1" destOrd="0" presId="urn:microsoft.com/office/officeart/2005/8/layout/hList1"/>
    <dgm:cxn modelId="{A37C5AC5-4CC0-4638-A65A-280974CD54D9}" type="presParOf" srcId="{E2E8F0FF-2562-411A-AEBD-32131929444C}" destId="{00CE47B6-B023-4B8B-9908-3FA50864829F}" srcOrd="5" destOrd="0" presId="urn:microsoft.com/office/officeart/2005/8/layout/hList1"/>
    <dgm:cxn modelId="{4C2129FF-52F0-46BE-A8FD-49B302A16B2E}" type="presParOf" srcId="{E2E8F0FF-2562-411A-AEBD-32131929444C}" destId="{EB537E39-DA26-4699-AF84-94C94096DDA9}" srcOrd="6" destOrd="0" presId="urn:microsoft.com/office/officeart/2005/8/layout/hList1"/>
    <dgm:cxn modelId="{9A627AA8-FCD1-458E-B73F-82DB549D7EA2}" type="presParOf" srcId="{EB537E39-DA26-4699-AF84-94C94096DDA9}" destId="{79AA2380-6C09-4C3E-A320-87D02EF11B92}" srcOrd="0" destOrd="0" presId="urn:microsoft.com/office/officeart/2005/8/layout/hList1"/>
    <dgm:cxn modelId="{FC08A935-375F-4C2C-804E-B8FBDECF6897}" type="presParOf" srcId="{EB537E39-DA26-4699-AF84-94C94096DDA9}" destId="{569DA3D3-C2E5-4089-A6F0-CF7A0DE5293E}" srcOrd="1" destOrd="0" presId="urn:microsoft.com/office/officeart/2005/8/layout/hList1"/>
    <dgm:cxn modelId="{220E4404-6F28-412A-B5D0-F8EF49AADC4A}" type="presParOf" srcId="{E2E8F0FF-2562-411A-AEBD-32131929444C}" destId="{69C599F4-9B2F-43FB-B2EB-916089C95F3A}" srcOrd="7" destOrd="0" presId="urn:microsoft.com/office/officeart/2005/8/layout/hList1"/>
    <dgm:cxn modelId="{20552560-BD1A-4448-AB5B-7B8B42C99F8F}" type="presParOf" srcId="{E2E8F0FF-2562-411A-AEBD-32131929444C}" destId="{A6FA747B-F96D-4BB7-9CAA-697BD5717906}" srcOrd="8" destOrd="0" presId="urn:microsoft.com/office/officeart/2005/8/layout/hList1"/>
    <dgm:cxn modelId="{2DD714AD-096B-4A30-BFFD-58594F47A47C}" type="presParOf" srcId="{A6FA747B-F96D-4BB7-9CAA-697BD5717906}" destId="{19CDF2AB-3B0B-41CB-AD00-E99839314F1A}" srcOrd="0" destOrd="0" presId="urn:microsoft.com/office/officeart/2005/8/layout/hList1"/>
    <dgm:cxn modelId="{2961956E-DF50-47AB-9EB4-FC8882B10EAB}" type="presParOf" srcId="{A6FA747B-F96D-4BB7-9CAA-697BD5717906}" destId="{6BCC47BA-0C21-4EC9-8F7B-D9BCA5C8EC21}" srcOrd="1" destOrd="0" presId="urn:microsoft.com/office/officeart/2005/8/layout/hList1"/>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C11CA59-F486-473C-AE1A-BD3E159BD48A}"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AU"/>
        </a:p>
      </dgm:t>
    </dgm:pt>
    <dgm:pt modelId="{3F8F7C63-6D9D-4496-99F3-13DF66B8EAD6}">
      <dgm:prSet custT="1"/>
      <dgm:spPr>
        <a:solidFill>
          <a:schemeClr val="bg1">
            <a:lumMod val="65000"/>
          </a:schemeClr>
        </a:solidFill>
        <a:ln>
          <a:solidFill>
            <a:schemeClr val="bg1">
              <a:lumMod val="65000"/>
            </a:schemeClr>
          </a:solidFill>
        </a:ln>
      </dgm:spPr>
      <dgm:t>
        <a:bodyPr/>
        <a:lstStyle/>
        <a:p>
          <a:r>
            <a:rPr lang="en-AU" sz="1100" dirty="0"/>
            <a:t>Day 6 </a:t>
          </a:r>
        </a:p>
        <a:p>
          <a:r>
            <a:rPr lang="en-US" sz="1100" dirty="0"/>
            <a:t>Power Packed Day with Power BI</a:t>
          </a:r>
          <a:endParaRPr lang="en-AU" sz="1100" dirty="0"/>
        </a:p>
      </dgm:t>
    </dgm:pt>
    <dgm:pt modelId="{CB554395-990A-4765-A8BF-03117E7BEA30}" type="parTrans" cxnId="{792082BB-298F-413A-A79A-5FC4B6C8DCDC}">
      <dgm:prSet/>
      <dgm:spPr/>
      <dgm:t>
        <a:bodyPr/>
        <a:lstStyle/>
        <a:p>
          <a:endParaRPr lang="en-AU" sz="2400"/>
        </a:p>
      </dgm:t>
    </dgm:pt>
    <dgm:pt modelId="{DF74605E-4936-443D-9D28-163DDAEF2472}" type="sibTrans" cxnId="{792082BB-298F-413A-A79A-5FC4B6C8DCDC}">
      <dgm:prSet/>
      <dgm:spPr/>
      <dgm:t>
        <a:bodyPr/>
        <a:lstStyle/>
        <a:p>
          <a:endParaRPr lang="en-AU" sz="2400"/>
        </a:p>
      </dgm:t>
    </dgm:pt>
    <dgm:pt modelId="{630C8C32-A979-40C7-BDD7-71A76577670D}">
      <dgm:prSet custT="1"/>
      <dgm:spPr>
        <a:noFill/>
      </dgm:spPr>
      <dgm:t>
        <a:bodyPr/>
        <a:lstStyle/>
        <a:p>
          <a:pPr>
            <a:lnSpc>
              <a:spcPct val="150000"/>
            </a:lnSpc>
            <a:buFont typeface="Wingdings" panose="05000000000000000000" pitchFamily="2" charset="2"/>
            <a:buChar char="ü"/>
          </a:pPr>
          <a:r>
            <a:rPr lang="en-GB" sz="1100" dirty="0"/>
            <a:t>Introduction</a:t>
          </a:r>
          <a:endParaRPr lang="en-AU" sz="1100" dirty="0"/>
        </a:p>
      </dgm:t>
    </dgm:pt>
    <dgm:pt modelId="{A072B589-234B-4E81-93D6-F23076B69245}" type="parTrans" cxnId="{8C63B698-8A4E-457D-994E-67C74BAEA65D}">
      <dgm:prSet/>
      <dgm:spPr/>
      <dgm:t>
        <a:bodyPr/>
        <a:lstStyle/>
        <a:p>
          <a:endParaRPr lang="en-AU" sz="2400"/>
        </a:p>
      </dgm:t>
    </dgm:pt>
    <dgm:pt modelId="{BC580252-AC53-48E5-98C9-B7684010D558}" type="sibTrans" cxnId="{8C63B698-8A4E-457D-994E-67C74BAEA65D}">
      <dgm:prSet/>
      <dgm:spPr/>
      <dgm:t>
        <a:bodyPr/>
        <a:lstStyle/>
        <a:p>
          <a:endParaRPr lang="en-AU" sz="2400"/>
        </a:p>
      </dgm:t>
    </dgm:pt>
    <dgm:pt modelId="{5D730ECF-5E56-4BCC-9295-01AA7310EDA9}">
      <dgm:prSet custT="1"/>
      <dgm:spPr>
        <a:solidFill>
          <a:schemeClr val="bg1">
            <a:lumMod val="65000"/>
          </a:schemeClr>
        </a:solidFill>
        <a:ln>
          <a:solidFill>
            <a:schemeClr val="bg1">
              <a:lumMod val="65000"/>
            </a:schemeClr>
          </a:solidFill>
        </a:ln>
      </dgm:spPr>
      <dgm:t>
        <a:bodyPr/>
        <a:lstStyle/>
        <a:p>
          <a:r>
            <a:rPr lang="en-AU" sz="1100" dirty="0"/>
            <a:t>Day 7</a:t>
          </a:r>
        </a:p>
        <a:p>
          <a:r>
            <a:rPr lang="en-US" sz="1100" dirty="0"/>
            <a:t>Power up your Apps with AI Builder</a:t>
          </a:r>
          <a:endParaRPr lang="en-AU" sz="1100" dirty="0"/>
        </a:p>
      </dgm:t>
    </dgm:pt>
    <dgm:pt modelId="{B49ADB08-7DAD-4DCA-9B2B-46818BC4CFDF}" type="parTrans" cxnId="{1D679673-5FD6-4446-B5C4-EA13252864E0}">
      <dgm:prSet/>
      <dgm:spPr/>
      <dgm:t>
        <a:bodyPr/>
        <a:lstStyle/>
        <a:p>
          <a:endParaRPr lang="en-AU" sz="2400"/>
        </a:p>
      </dgm:t>
    </dgm:pt>
    <dgm:pt modelId="{9491BB27-9D09-4225-BBD1-073A5C5F0A21}" type="sibTrans" cxnId="{1D679673-5FD6-4446-B5C4-EA13252864E0}">
      <dgm:prSet/>
      <dgm:spPr/>
      <dgm:t>
        <a:bodyPr/>
        <a:lstStyle/>
        <a:p>
          <a:endParaRPr lang="en-AU" sz="2400"/>
        </a:p>
      </dgm:t>
    </dgm:pt>
    <dgm:pt modelId="{F44527D1-3623-4718-A5C7-590A95354660}">
      <dgm:prSet custT="1"/>
      <dgm:spPr>
        <a:noFill/>
      </dgm:spPr>
      <dgm:t>
        <a:bodyPr/>
        <a:lstStyle/>
        <a:p>
          <a:pPr>
            <a:lnSpc>
              <a:spcPct val="150000"/>
            </a:lnSpc>
            <a:buFont typeface="Wingdings" panose="05000000000000000000" pitchFamily="2" charset="2"/>
            <a:buChar char="ü"/>
          </a:pPr>
          <a:r>
            <a:rPr lang="en-GB" sz="1100" dirty="0"/>
            <a:t>Introduction</a:t>
          </a:r>
          <a:endParaRPr lang="en-AU" sz="1100" dirty="0"/>
        </a:p>
      </dgm:t>
    </dgm:pt>
    <dgm:pt modelId="{5E7514FD-99DE-4412-9C1C-3D96F9C74494}" type="parTrans" cxnId="{FBE15CA0-3717-497A-8E9A-018989822677}">
      <dgm:prSet/>
      <dgm:spPr/>
      <dgm:t>
        <a:bodyPr/>
        <a:lstStyle/>
        <a:p>
          <a:endParaRPr lang="en-AU" sz="2400"/>
        </a:p>
      </dgm:t>
    </dgm:pt>
    <dgm:pt modelId="{07EC650E-232F-42AC-A156-321F455F5A3F}" type="sibTrans" cxnId="{FBE15CA0-3717-497A-8E9A-018989822677}">
      <dgm:prSet/>
      <dgm:spPr/>
      <dgm:t>
        <a:bodyPr/>
        <a:lstStyle/>
        <a:p>
          <a:endParaRPr lang="en-AU" sz="2400"/>
        </a:p>
      </dgm:t>
    </dgm:pt>
    <dgm:pt modelId="{AA0CC1A4-89B3-4AA2-AE39-4C1399639CA2}">
      <dgm:prSet custT="1"/>
      <dgm:spPr>
        <a:solidFill>
          <a:schemeClr val="bg1">
            <a:lumMod val="65000"/>
          </a:schemeClr>
        </a:solidFill>
        <a:ln>
          <a:solidFill>
            <a:schemeClr val="bg1">
              <a:lumMod val="65000"/>
            </a:schemeClr>
          </a:solidFill>
        </a:ln>
      </dgm:spPr>
      <dgm:t>
        <a:bodyPr/>
        <a:lstStyle/>
        <a:p>
          <a:r>
            <a:rPr lang="en-AU" sz="1100" dirty="0"/>
            <a:t>Day 8</a:t>
          </a:r>
        </a:p>
        <a:p>
          <a:r>
            <a:rPr lang="en-US" sz="1100" dirty="0"/>
            <a:t>Power Platform Administration, Security &amp; Integration Connectors</a:t>
          </a:r>
          <a:endParaRPr lang="en-AU" sz="1100" dirty="0"/>
        </a:p>
      </dgm:t>
    </dgm:pt>
    <dgm:pt modelId="{C0AF6D3B-B26B-43D4-8370-C068EA004DB7}" type="parTrans" cxnId="{F856FA7B-3279-4151-88C6-FC89EF00CA04}">
      <dgm:prSet/>
      <dgm:spPr/>
      <dgm:t>
        <a:bodyPr/>
        <a:lstStyle/>
        <a:p>
          <a:endParaRPr lang="en-AU" sz="2400"/>
        </a:p>
      </dgm:t>
    </dgm:pt>
    <dgm:pt modelId="{6CDD5F2F-DC14-46D9-87E7-871C2297CCE1}" type="sibTrans" cxnId="{F856FA7B-3279-4151-88C6-FC89EF00CA04}">
      <dgm:prSet/>
      <dgm:spPr/>
      <dgm:t>
        <a:bodyPr/>
        <a:lstStyle/>
        <a:p>
          <a:endParaRPr lang="en-AU" sz="2400"/>
        </a:p>
      </dgm:t>
    </dgm:pt>
    <dgm:pt modelId="{C6F6A35E-EF9D-42DB-9F6B-51AFF90BC98C}">
      <dgm:prSet custT="1"/>
      <dgm:spPr>
        <a:noFill/>
      </dgm:spPr>
      <dgm:t>
        <a:bodyPr/>
        <a:lstStyle/>
        <a:p>
          <a:pPr>
            <a:lnSpc>
              <a:spcPct val="150000"/>
            </a:lnSpc>
            <a:buFont typeface="Wingdings" panose="05000000000000000000" pitchFamily="2" charset="2"/>
            <a:buChar char="ü"/>
          </a:pPr>
          <a:r>
            <a:rPr lang="en-GB" sz="1100"/>
            <a:t>Introduction</a:t>
          </a:r>
          <a:endParaRPr lang="en-AU" sz="1100" dirty="0"/>
        </a:p>
      </dgm:t>
    </dgm:pt>
    <dgm:pt modelId="{4BE4706B-ADBA-4294-8DC4-FD7F07C201E2}" type="parTrans" cxnId="{33F1A608-4DA9-4826-AF52-36D4C55E4E04}">
      <dgm:prSet/>
      <dgm:spPr/>
      <dgm:t>
        <a:bodyPr/>
        <a:lstStyle/>
        <a:p>
          <a:endParaRPr lang="en-AU" sz="2400"/>
        </a:p>
      </dgm:t>
    </dgm:pt>
    <dgm:pt modelId="{5C687E63-B55E-4016-81AC-60C7B4AB88A6}" type="sibTrans" cxnId="{33F1A608-4DA9-4826-AF52-36D4C55E4E04}">
      <dgm:prSet/>
      <dgm:spPr/>
      <dgm:t>
        <a:bodyPr/>
        <a:lstStyle/>
        <a:p>
          <a:endParaRPr lang="en-AU" sz="2400"/>
        </a:p>
      </dgm:t>
    </dgm:pt>
    <dgm:pt modelId="{639BF8EA-4D33-4B30-911B-6776BADCAC46}">
      <dgm:prSet custT="1"/>
      <dgm:spPr>
        <a:solidFill>
          <a:schemeClr val="bg1">
            <a:lumMod val="65000"/>
          </a:schemeClr>
        </a:solidFill>
        <a:ln>
          <a:solidFill>
            <a:schemeClr val="bg1">
              <a:lumMod val="65000"/>
            </a:schemeClr>
          </a:solidFill>
        </a:ln>
      </dgm:spPr>
      <dgm:t>
        <a:bodyPr/>
        <a:lstStyle/>
        <a:p>
          <a:r>
            <a:rPr lang="en-AU" sz="1100" dirty="0"/>
            <a:t>Day 9</a:t>
          </a:r>
        </a:p>
        <a:p>
          <a:r>
            <a:rPr lang="en-US" sz="1100" dirty="0"/>
            <a:t>Power Packed Bizz Apps Day – Sales &amp; Marketing</a:t>
          </a:r>
          <a:endParaRPr lang="en-AU" sz="1100" dirty="0"/>
        </a:p>
      </dgm:t>
    </dgm:pt>
    <dgm:pt modelId="{73779F8B-B701-4BB6-9E77-1298E5928771}" type="parTrans" cxnId="{533B33B0-F780-445E-9B62-7F84DB009051}">
      <dgm:prSet/>
      <dgm:spPr/>
      <dgm:t>
        <a:bodyPr/>
        <a:lstStyle/>
        <a:p>
          <a:endParaRPr lang="en-AU" sz="2400"/>
        </a:p>
      </dgm:t>
    </dgm:pt>
    <dgm:pt modelId="{02641D1F-193F-4370-8212-3D28CA0839D7}" type="sibTrans" cxnId="{533B33B0-F780-445E-9B62-7F84DB009051}">
      <dgm:prSet/>
      <dgm:spPr/>
      <dgm:t>
        <a:bodyPr/>
        <a:lstStyle/>
        <a:p>
          <a:endParaRPr lang="en-AU" sz="2400"/>
        </a:p>
      </dgm:t>
    </dgm:pt>
    <dgm:pt modelId="{8A005F68-872E-4565-97CF-5F934A8F7106}">
      <dgm:prSet custT="1"/>
      <dgm:spPr>
        <a:noFill/>
      </dgm:spPr>
      <dgm:t>
        <a:bodyPr/>
        <a:lstStyle/>
        <a:p>
          <a:pPr>
            <a:lnSpc>
              <a:spcPct val="150000"/>
            </a:lnSpc>
            <a:buFont typeface="Wingdings" panose="05000000000000000000" pitchFamily="2" charset="2"/>
            <a:buChar char="ü"/>
          </a:pPr>
          <a:r>
            <a:rPr lang="en-GB" sz="1100" dirty="0"/>
            <a:t>Introduction</a:t>
          </a:r>
          <a:endParaRPr lang="en-AU" sz="1100" dirty="0"/>
        </a:p>
      </dgm:t>
    </dgm:pt>
    <dgm:pt modelId="{6458AC6F-FC93-49FE-B39E-B3BD37FC1330}" type="parTrans" cxnId="{D4F09DD2-D7DC-4C0A-B107-20DDDF7554E9}">
      <dgm:prSet/>
      <dgm:spPr/>
      <dgm:t>
        <a:bodyPr/>
        <a:lstStyle/>
        <a:p>
          <a:endParaRPr lang="en-AU" sz="2400"/>
        </a:p>
      </dgm:t>
    </dgm:pt>
    <dgm:pt modelId="{88809219-9B02-4029-97B7-029D87354175}" type="sibTrans" cxnId="{D4F09DD2-D7DC-4C0A-B107-20DDDF7554E9}">
      <dgm:prSet/>
      <dgm:spPr/>
      <dgm:t>
        <a:bodyPr/>
        <a:lstStyle/>
        <a:p>
          <a:endParaRPr lang="en-AU" sz="2400"/>
        </a:p>
      </dgm:t>
    </dgm:pt>
    <dgm:pt modelId="{DF86A6E5-580E-4F2A-B223-B458E5A97CE4}">
      <dgm:prSet custT="1"/>
      <dgm:spPr>
        <a:solidFill>
          <a:schemeClr val="bg1">
            <a:lumMod val="65000"/>
          </a:schemeClr>
        </a:solidFill>
        <a:ln>
          <a:solidFill>
            <a:schemeClr val="bg1">
              <a:lumMod val="65000"/>
            </a:schemeClr>
          </a:solidFill>
        </a:ln>
      </dgm:spPr>
      <dgm:t>
        <a:bodyPr/>
        <a:lstStyle/>
        <a:p>
          <a:r>
            <a:rPr lang="en-AU" sz="1100" dirty="0"/>
            <a:t>Day 10</a:t>
          </a:r>
        </a:p>
        <a:p>
          <a:r>
            <a:rPr lang="en-US" sz="1100" dirty="0"/>
            <a:t>Power Packed Bizz Apps Day– Finance &amp; Supply Chain</a:t>
          </a:r>
          <a:endParaRPr lang="en-AU" sz="1100" dirty="0"/>
        </a:p>
      </dgm:t>
    </dgm:pt>
    <dgm:pt modelId="{A3F965A0-4DFA-4DB1-BF22-9BD549EB3157}" type="parTrans" cxnId="{E3ED610E-D840-4A47-82CA-1963CEA02A3D}">
      <dgm:prSet/>
      <dgm:spPr/>
      <dgm:t>
        <a:bodyPr/>
        <a:lstStyle/>
        <a:p>
          <a:endParaRPr lang="en-AU" sz="2400"/>
        </a:p>
      </dgm:t>
    </dgm:pt>
    <dgm:pt modelId="{A2239809-CB4C-48EC-8779-BE5C55EB41C1}" type="sibTrans" cxnId="{E3ED610E-D840-4A47-82CA-1963CEA02A3D}">
      <dgm:prSet/>
      <dgm:spPr/>
      <dgm:t>
        <a:bodyPr/>
        <a:lstStyle/>
        <a:p>
          <a:endParaRPr lang="en-AU" sz="2400"/>
        </a:p>
      </dgm:t>
    </dgm:pt>
    <dgm:pt modelId="{FC2E9FD0-AD1A-4E81-8CE8-F5387731ACC5}">
      <dgm:prSet custT="1"/>
      <dgm:spPr>
        <a:noFill/>
      </dgm:spPr>
      <dgm:t>
        <a:bodyPr/>
        <a:lstStyle/>
        <a:p>
          <a:pPr>
            <a:lnSpc>
              <a:spcPct val="90000"/>
            </a:lnSpc>
            <a:buFont typeface="Wingdings" panose="05000000000000000000" pitchFamily="2" charset="2"/>
            <a:buChar char="ü"/>
          </a:pPr>
          <a:r>
            <a:rPr lang="en-GB" sz="1100" dirty="0"/>
            <a:t>Introduction</a:t>
          </a:r>
          <a:endParaRPr lang="en-AU" sz="1100" dirty="0"/>
        </a:p>
      </dgm:t>
    </dgm:pt>
    <dgm:pt modelId="{92D28802-A2B7-406B-9ECE-488CDE2B7EE3}" type="parTrans" cxnId="{BA4F5ECD-31C9-482B-B6B8-AA34483001C2}">
      <dgm:prSet/>
      <dgm:spPr/>
      <dgm:t>
        <a:bodyPr/>
        <a:lstStyle/>
        <a:p>
          <a:endParaRPr lang="en-AU" sz="2400"/>
        </a:p>
      </dgm:t>
    </dgm:pt>
    <dgm:pt modelId="{5552313E-ED74-447B-808B-0524835A4DBB}" type="sibTrans" cxnId="{BA4F5ECD-31C9-482B-B6B8-AA34483001C2}">
      <dgm:prSet/>
      <dgm:spPr/>
      <dgm:t>
        <a:bodyPr/>
        <a:lstStyle/>
        <a:p>
          <a:endParaRPr lang="en-AU" sz="2400"/>
        </a:p>
      </dgm:t>
    </dgm:pt>
    <dgm:pt modelId="{545A33F6-B5F6-426A-8C86-40CF9A69FDEB}">
      <dgm:prSet custT="1"/>
      <dgm:spPr/>
      <dgm:t>
        <a:bodyPr/>
        <a:lstStyle/>
        <a:p>
          <a:pPr>
            <a:lnSpc>
              <a:spcPct val="150000"/>
            </a:lnSpc>
            <a:buFont typeface="Wingdings" panose="05000000000000000000" pitchFamily="2" charset="2"/>
            <a:buChar char="ü"/>
          </a:pPr>
          <a:r>
            <a:rPr lang="en-US" sz="1100" dirty="0"/>
            <a:t>AI for every app. And everyone</a:t>
          </a:r>
          <a:endParaRPr lang="en-GB" sz="1100" dirty="0"/>
        </a:p>
      </dgm:t>
    </dgm:pt>
    <dgm:pt modelId="{35A6CFD5-75E6-454E-82A8-2EEB5B20D7C7}" type="parTrans" cxnId="{46AC5DA6-931E-485C-80D5-609AA370BF3C}">
      <dgm:prSet/>
      <dgm:spPr/>
      <dgm:t>
        <a:bodyPr/>
        <a:lstStyle/>
        <a:p>
          <a:endParaRPr lang="en-GB"/>
        </a:p>
      </dgm:t>
    </dgm:pt>
    <dgm:pt modelId="{871627F3-A0BF-4926-ACF6-1AD098FB9865}" type="sibTrans" cxnId="{46AC5DA6-931E-485C-80D5-609AA370BF3C}">
      <dgm:prSet/>
      <dgm:spPr/>
      <dgm:t>
        <a:bodyPr/>
        <a:lstStyle/>
        <a:p>
          <a:endParaRPr lang="en-GB"/>
        </a:p>
      </dgm:t>
    </dgm:pt>
    <dgm:pt modelId="{3E642F35-97D9-4849-9004-96A0F376220D}">
      <dgm:prSet custT="1"/>
      <dgm:spPr/>
      <dgm:t>
        <a:bodyPr/>
        <a:lstStyle/>
        <a:p>
          <a:pPr>
            <a:lnSpc>
              <a:spcPct val="150000"/>
            </a:lnSpc>
            <a:buFont typeface="Wingdings" panose="05000000000000000000" pitchFamily="2" charset="2"/>
            <a:buChar char="ü"/>
          </a:pPr>
          <a:r>
            <a:rPr lang="en-GB" sz="1100" dirty="0"/>
            <a:t>Setup Environment</a:t>
          </a:r>
        </a:p>
      </dgm:t>
    </dgm:pt>
    <dgm:pt modelId="{FC0A6F24-07E2-403B-9EB3-1E68DF92A7B9}" type="parTrans" cxnId="{B0D6FD5E-D622-4C75-951D-4FCFE47F2376}">
      <dgm:prSet/>
      <dgm:spPr/>
      <dgm:t>
        <a:bodyPr/>
        <a:lstStyle/>
        <a:p>
          <a:endParaRPr lang="en-GB"/>
        </a:p>
      </dgm:t>
    </dgm:pt>
    <dgm:pt modelId="{E455CF66-9B12-4FAB-A0CC-01947E2B58B4}" type="sibTrans" cxnId="{B0D6FD5E-D622-4C75-951D-4FCFE47F2376}">
      <dgm:prSet/>
      <dgm:spPr/>
      <dgm:t>
        <a:bodyPr/>
        <a:lstStyle/>
        <a:p>
          <a:endParaRPr lang="en-GB"/>
        </a:p>
      </dgm:t>
    </dgm:pt>
    <dgm:pt modelId="{E5BD9D08-D55A-4077-A266-63A3412B597C}">
      <dgm:prSet custT="1"/>
      <dgm:spPr/>
      <dgm:t>
        <a:bodyPr/>
        <a:lstStyle/>
        <a:p>
          <a:pPr>
            <a:lnSpc>
              <a:spcPct val="150000"/>
            </a:lnSpc>
            <a:buFont typeface="Wingdings" panose="05000000000000000000" pitchFamily="2" charset="2"/>
            <a:buChar char="ü"/>
          </a:pPr>
          <a:r>
            <a:rPr lang="en-GB" sz="1100" dirty="0"/>
            <a:t>Types of AI Model</a:t>
          </a:r>
        </a:p>
      </dgm:t>
    </dgm:pt>
    <dgm:pt modelId="{6B05C7C0-09DD-451E-AE20-D6C396140BA4}" type="parTrans" cxnId="{3A16BE9C-5C16-43C7-92AE-5D9F366D5D99}">
      <dgm:prSet/>
      <dgm:spPr/>
      <dgm:t>
        <a:bodyPr/>
        <a:lstStyle/>
        <a:p>
          <a:endParaRPr lang="en-GB"/>
        </a:p>
      </dgm:t>
    </dgm:pt>
    <dgm:pt modelId="{BA576175-C61B-4F42-BBB2-1AF3DD04D2D8}" type="sibTrans" cxnId="{3A16BE9C-5C16-43C7-92AE-5D9F366D5D99}">
      <dgm:prSet/>
      <dgm:spPr/>
      <dgm:t>
        <a:bodyPr/>
        <a:lstStyle/>
        <a:p>
          <a:endParaRPr lang="en-GB"/>
        </a:p>
      </dgm:t>
    </dgm:pt>
    <dgm:pt modelId="{98E9E80D-99C6-4D95-ADA3-154C4B59F85F}">
      <dgm:prSet custT="1"/>
      <dgm:spPr/>
      <dgm:t>
        <a:bodyPr/>
        <a:lstStyle/>
        <a:p>
          <a:pPr>
            <a:lnSpc>
              <a:spcPct val="150000"/>
            </a:lnSpc>
            <a:buFont typeface="Wingdings" panose="05000000000000000000" pitchFamily="2" charset="2"/>
            <a:buChar char="ü"/>
          </a:pPr>
          <a:r>
            <a:rPr lang="en-GB" sz="1100" dirty="0"/>
            <a:t>Prediction</a:t>
          </a:r>
        </a:p>
      </dgm:t>
    </dgm:pt>
    <dgm:pt modelId="{3C03EB72-6B54-48F4-8582-F81997B953D1}" type="parTrans" cxnId="{202B2BBF-62BE-4D26-8E3B-E4B0A1386412}">
      <dgm:prSet/>
      <dgm:spPr/>
      <dgm:t>
        <a:bodyPr/>
        <a:lstStyle/>
        <a:p>
          <a:endParaRPr lang="en-GB"/>
        </a:p>
      </dgm:t>
    </dgm:pt>
    <dgm:pt modelId="{F8702242-78A9-478A-AA78-B0CC2FEB8CFB}" type="sibTrans" cxnId="{202B2BBF-62BE-4D26-8E3B-E4B0A1386412}">
      <dgm:prSet/>
      <dgm:spPr/>
      <dgm:t>
        <a:bodyPr/>
        <a:lstStyle/>
        <a:p>
          <a:endParaRPr lang="en-GB"/>
        </a:p>
      </dgm:t>
    </dgm:pt>
    <dgm:pt modelId="{236D48B7-63A7-4285-9C6C-7AFF01B56D9D}">
      <dgm:prSet custT="1"/>
      <dgm:spPr/>
      <dgm:t>
        <a:bodyPr/>
        <a:lstStyle/>
        <a:p>
          <a:pPr>
            <a:lnSpc>
              <a:spcPct val="150000"/>
            </a:lnSpc>
            <a:buFont typeface="Wingdings" panose="05000000000000000000" pitchFamily="2" charset="2"/>
            <a:buChar char="ü"/>
          </a:pPr>
          <a:r>
            <a:rPr lang="en-GB" sz="1100" dirty="0"/>
            <a:t>Form processing</a:t>
          </a:r>
        </a:p>
      </dgm:t>
    </dgm:pt>
    <dgm:pt modelId="{13EDD0DB-D12A-4055-86FC-11CE01E96C7B}" type="parTrans" cxnId="{7D186AED-01CD-425B-8B11-92BA4F6709E3}">
      <dgm:prSet/>
      <dgm:spPr/>
      <dgm:t>
        <a:bodyPr/>
        <a:lstStyle/>
        <a:p>
          <a:endParaRPr lang="en-GB"/>
        </a:p>
      </dgm:t>
    </dgm:pt>
    <dgm:pt modelId="{410012CC-317E-4CEA-BD64-8DB0C548B075}" type="sibTrans" cxnId="{7D186AED-01CD-425B-8B11-92BA4F6709E3}">
      <dgm:prSet/>
      <dgm:spPr/>
      <dgm:t>
        <a:bodyPr/>
        <a:lstStyle/>
        <a:p>
          <a:endParaRPr lang="en-GB"/>
        </a:p>
      </dgm:t>
    </dgm:pt>
    <dgm:pt modelId="{24E91F4A-3897-4A0C-950E-4537F3FBB810}">
      <dgm:prSet custT="1"/>
      <dgm:spPr/>
      <dgm:t>
        <a:bodyPr/>
        <a:lstStyle/>
        <a:p>
          <a:pPr>
            <a:lnSpc>
              <a:spcPct val="150000"/>
            </a:lnSpc>
            <a:buFont typeface="Wingdings" panose="05000000000000000000" pitchFamily="2" charset="2"/>
            <a:buChar char="ü"/>
          </a:pPr>
          <a:r>
            <a:rPr lang="en-GB" sz="1100" dirty="0"/>
            <a:t>Object detection</a:t>
          </a:r>
        </a:p>
      </dgm:t>
    </dgm:pt>
    <dgm:pt modelId="{3FA903BF-7730-470C-B9B9-D24374440B2F}" type="parTrans" cxnId="{E89DCC35-4170-4CB2-A20C-EB81473BF897}">
      <dgm:prSet/>
      <dgm:spPr/>
      <dgm:t>
        <a:bodyPr/>
        <a:lstStyle/>
        <a:p>
          <a:endParaRPr lang="en-GB"/>
        </a:p>
      </dgm:t>
    </dgm:pt>
    <dgm:pt modelId="{B56624A6-8E5F-4771-B1C0-E2E7A2D5FEA7}" type="sibTrans" cxnId="{E89DCC35-4170-4CB2-A20C-EB81473BF897}">
      <dgm:prSet/>
      <dgm:spPr/>
      <dgm:t>
        <a:bodyPr/>
        <a:lstStyle/>
        <a:p>
          <a:endParaRPr lang="en-GB"/>
        </a:p>
      </dgm:t>
    </dgm:pt>
    <dgm:pt modelId="{58A2E522-E29C-4132-AC13-C3D4E644FA3C}">
      <dgm:prSet custT="1"/>
      <dgm:spPr/>
      <dgm:t>
        <a:bodyPr/>
        <a:lstStyle/>
        <a:p>
          <a:pPr>
            <a:lnSpc>
              <a:spcPct val="150000"/>
            </a:lnSpc>
            <a:buFont typeface="Wingdings" panose="05000000000000000000" pitchFamily="2" charset="2"/>
            <a:buChar char="ü"/>
          </a:pPr>
          <a:r>
            <a:rPr lang="en-GB" sz="1100" dirty="0"/>
            <a:t>Text classification</a:t>
          </a:r>
        </a:p>
      </dgm:t>
    </dgm:pt>
    <dgm:pt modelId="{E9E5FE19-EEBB-4197-8E3C-36FFB0A95F09}" type="parTrans" cxnId="{95F1422B-D2D2-4C16-B913-4506C14F30E2}">
      <dgm:prSet/>
      <dgm:spPr/>
      <dgm:t>
        <a:bodyPr/>
        <a:lstStyle/>
        <a:p>
          <a:endParaRPr lang="en-GB"/>
        </a:p>
      </dgm:t>
    </dgm:pt>
    <dgm:pt modelId="{5D0976C6-ACD5-49EF-BDEC-DCDD2C61531D}" type="sibTrans" cxnId="{95F1422B-D2D2-4C16-B913-4506C14F30E2}">
      <dgm:prSet/>
      <dgm:spPr/>
      <dgm:t>
        <a:bodyPr/>
        <a:lstStyle/>
        <a:p>
          <a:endParaRPr lang="en-GB"/>
        </a:p>
      </dgm:t>
    </dgm:pt>
    <dgm:pt modelId="{C15E1527-ED8A-4127-96D3-A40FE5E9F551}">
      <dgm:prSet custT="1"/>
      <dgm:spPr/>
      <dgm:t>
        <a:bodyPr/>
        <a:lstStyle/>
        <a:p>
          <a:pPr>
            <a:lnSpc>
              <a:spcPct val="150000"/>
            </a:lnSpc>
            <a:buFont typeface="Wingdings" panose="05000000000000000000" pitchFamily="2" charset="2"/>
            <a:buChar char="ü"/>
          </a:pPr>
          <a:r>
            <a:rPr lang="en-GB" sz="1100" dirty="0"/>
            <a:t>Demo</a:t>
          </a:r>
        </a:p>
      </dgm:t>
    </dgm:pt>
    <dgm:pt modelId="{F1F539FA-D668-4A01-9EF5-E9760A99DFC0}" type="parTrans" cxnId="{70C8AFC0-C182-4576-96DA-EAECDBD4CEE1}">
      <dgm:prSet/>
      <dgm:spPr/>
      <dgm:t>
        <a:bodyPr/>
        <a:lstStyle/>
        <a:p>
          <a:endParaRPr lang="en-GB"/>
        </a:p>
      </dgm:t>
    </dgm:pt>
    <dgm:pt modelId="{1A19537F-D665-449A-96C1-15D1F4CFFA74}" type="sibTrans" cxnId="{70C8AFC0-C182-4576-96DA-EAECDBD4CEE1}">
      <dgm:prSet/>
      <dgm:spPr/>
      <dgm:t>
        <a:bodyPr/>
        <a:lstStyle/>
        <a:p>
          <a:endParaRPr lang="en-GB"/>
        </a:p>
      </dgm:t>
    </dgm:pt>
    <dgm:pt modelId="{ED0320A2-84EF-464D-BA55-8B9CA19360EB}">
      <dgm:prSet custT="1"/>
      <dgm:spPr/>
      <dgm:t>
        <a:bodyPr/>
        <a:lstStyle/>
        <a:p>
          <a:pPr>
            <a:lnSpc>
              <a:spcPct val="150000"/>
            </a:lnSpc>
            <a:buFont typeface="Wingdings" panose="05000000000000000000" pitchFamily="2" charset="2"/>
            <a:buChar char="ü"/>
          </a:pPr>
          <a:r>
            <a:rPr lang="en-GB" sz="1100" dirty="0"/>
            <a:t>The 5x5 Principle</a:t>
          </a:r>
        </a:p>
      </dgm:t>
    </dgm:pt>
    <dgm:pt modelId="{733CED72-31D7-4D0C-A15C-D7391E674E4A}" type="parTrans" cxnId="{ADABC46F-5F7F-450F-A491-AF77B0223B23}">
      <dgm:prSet/>
      <dgm:spPr/>
      <dgm:t>
        <a:bodyPr/>
        <a:lstStyle/>
        <a:p>
          <a:endParaRPr lang="en-GB"/>
        </a:p>
      </dgm:t>
    </dgm:pt>
    <dgm:pt modelId="{4A1D8552-EF71-45FB-A7C5-E3AF0407CC2D}" type="sibTrans" cxnId="{ADABC46F-5F7F-450F-A491-AF77B0223B23}">
      <dgm:prSet/>
      <dgm:spPr/>
      <dgm:t>
        <a:bodyPr/>
        <a:lstStyle/>
        <a:p>
          <a:endParaRPr lang="en-GB"/>
        </a:p>
      </dgm:t>
    </dgm:pt>
    <dgm:pt modelId="{8E896EB5-DC99-4BB3-B264-36E39DE7CEC8}">
      <dgm:prSet custT="1"/>
      <dgm:spPr/>
      <dgm:t>
        <a:bodyPr/>
        <a:lstStyle/>
        <a:p>
          <a:pPr>
            <a:lnSpc>
              <a:spcPct val="150000"/>
            </a:lnSpc>
            <a:buFont typeface="Wingdings" panose="05000000000000000000" pitchFamily="2" charset="2"/>
            <a:buChar char="ü"/>
          </a:pPr>
          <a:r>
            <a:rPr lang="en-GB" sz="1100" dirty="0"/>
            <a:t>Customer momentum: Power BI</a:t>
          </a:r>
        </a:p>
      </dgm:t>
    </dgm:pt>
    <dgm:pt modelId="{D783B99B-ADFA-4D1B-A614-77EF61E71670}" type="parTrans" cxnId="{B9CB5028-8610-4C03-8D30-E47EEEDF1F12}">
      <dgm:prSet/>
      <dgm:spPr/>
      <dgm:t>
        <a:bodyPr/>
        <a:lstStyle/>
        <a:p>
          <a:endParaRPr lang="en-GB"/>
        </a:p>
      </dgm:t>
    </dgm:pt>
    <dgm:pt modelId="{C765E2B2-5B2B-4F45-B628-B6251082CF94}" type="sibTrans" cxnId="{B9CB5028-8610-4C03-8D30-E47EEEDF1F12}">
      <dgm:prSet/>
      <dgm:spPr/>
      <dgm:t>
        <a:bodyPr/>
        <a:lstStyle/>
        <a:p>
          <a:endParaRPr lang="en-GB"/>
        </a:p>
      </dgm:t>
    </dgm:pt>
    <dgm:pt modelId="{A6C29D9B-FA0D-4C44-99F3-70A3C6A28ABC}">
      <dgm:prSet custT="1"/>
      <dgm:spPr/>
      <dgm:t>
        <a:bodyPr/>
        <a:lstStyle/>
        <a:p>
          <a:pPr>
            <a:lnSpc>
              <a:spcPct val="150000"/>
            </a:lnSpc>
            <a:buFont typeface="Wingdings" panose="05000000000000000000" pitchFamily="2" charset="2"/>
            <a:buChar char="ü"/>
          </a:pPr>
          <a:r>
            <a:rPr lang="en-GB" sz="1100" dirty="0"/>
            <a:t>Power BI Desktop</a:t>
          </a:r>
        </a:p>
      </dgm:t>
    </dgm:pt>
    <dgm:pt modelId="{30B991BB-59D0-46CE-B76F-A8E10A0E3AD2}" type="parTrans" cxnId="{DE6DA398-F2D2-4825-B1B7-40F17E6BD05B}">
      <dgm:prSet/>
      <dgm:spPr/>
      <dgm:t>
        <a:bodyPr/>
        <a:lstStyle/>
        <a:p>
          <a:endParaRPr lang="en-GB"/>
        </a:p>
      </dgm:t>
    </dgm:pt>
    <dgm:pt modelId="{C42FABC9-FC87-44F8-819D-67DCEC95CB19}" type="sibTrans" cxnId="{DE6DA398-F2D2-4825-B1B7-40F17E6BD05B}">
      <dgm:prSet/>
      <dgm:spPr/>
      <dgm:t>
        <a:bodyPr/>
        <a:lstStyle/>
        <a:p>
          <a:endParaRPr lang="en-GB"/>
        </a:p>
      </dgm:t>
    </dgm:pt>
    <dgm:pt modelId="{A05F72D0-69A6-4C7B-BB38-A1A0AB843EE4}">
      <dgm:prSet custT="1"/>
      <dgm:spPr/>
      <dgm:t>
        <a:bodyPr/>
        <a:lstStyle/>
        <a:p>
          <a:pPr>
            <a:lnSpc>
              <a:spcPct val="150000"/>
            </a:lnSpc>
            <a:buFont typeface="Wingdings" panose="05000000000000000000" pitchFamily="2" charset="2"/>
            <a:buChar char="ü"/>
          </a:pPr>
          <a:r>
            <a:rPr lang="en-GB" sz="1100" dirty="0"/>
            <a:t>Data sources</a:t>
          </a:r>
        </a:p>
      </dgm:t>
    </dgm:pt>
    <dgm:pt modelId="{62F7D189-29D3-4D68-9BF0-B0FAEE19B125}" type="parTrans" cxnId="{01AD5014-4F28-4426-95E6-AF48D3E6D80A}">
      <dgm:prSet/>
      <dgm:spPr/>
      <dgm:t>
        <a:bodyPr/>
        <a:lstStyle/>
        <a:p>
          <a:endParaRPr lang="en-GB"/>
        </a:p>
      </dgm:t>
    </dgm:pt>
    <dgm:pt modelId="{74C6F7AD-BBFB-49F3-9C3B-B861D5A124C6}" type="sibTrans" cxnId="{01AD5014-4F28-4426-95E6-AF48D3E6D80A}">
      <dgm:prSet/>
      <dgm:spPr/>
      <dgm:t>
        <a:bodyPr/>
        <a:lstStyle/>
        <a:p>
          <a:endParaRPr lang="en-GB"/>
        </a:p>
      </dgm:t>
    </dgm:pt>
    <dgm:pt modelId="{03D3870E-6E12-4A4A-99E8-B07254945176}">
      <dgm:prSet custT="1"/>
      <dgm:spPr/>
      <dgm:t>
        <a:bodyPr/>
        <a:lstStyle/>
        <a:p>
          <a:pPr>
            <a:lnSpc>
              <a:spcPct val="150000"/>
            </a:lnSpc>
            <a:buFont typeface="Wingdings" panose="05000000000000000000" pitchFamily="2" charset="2"/>
            <a:buChar char="ü"/>
          </a:pPr>
          <a:r>
            <a:rPr lang="en-GB" sz="1100" dirty="0"/>
            <a:t>Power Query</a:t>
          </a:r>
        </a:p>
      </dgm:t>
    </dgm:pt>
    <dgm:pt modelId="{A33E1C08-23D8-4E14-99AB-83006AD2583F}" type="parTrans" cxnId="{E22B1161-B875-42C3-872A-BA51DEFE8537}">
      <dgm:prSet/>
      <dgm:spPr/>
      <dgm:t>
        <a:bodyPr/>
        <a:lstStyle/>
        <a:p>
          <a:endParaRPr lang="en-GB"/>
        </a:p>
      </dgm:t>
    </dgm:pt>
    <dgm:pt modelId="{60E885CE-DE9F-4222-901B-F44A9519D4BC}" type="sibTrans" cxnId="{E22B1161-B875-42C3-872A-BA51DEFE8537}">
      <dgm:prSet/>
      <dgm:spPr/>
      <dgm:t>
        <a:bodyPr/>
        <a:lstStyle/>
        <a:p>
          <a:endParaRPr lang="en-GB"/>
        </a:p>
      </dgm:t>
    </dgm:pt>
    <dgm:pt modelId="{B1D56709-3A7C-4639-9F64-8CF2DFC1EEAF}">
      <dgm:prSet custT="1"/>
      <dgm:spPr/>
      <dgm:t>
        <a:bodyPr/>
        <a:lstStyle/>
        <a:p>
          <a:pPr>
            <a:lnSpc>
              <a:spcPct val="150000"/>
            </a:lnSpc>
            <a:buFont typeface="Wingdings" panose="05000000000000000000" pitchFamily="2" charset="2"/>
            <a:buChar char="ü"/>
          </a:pPr>
          <a:r>
            <a:rPr lang="en-GB" sz="1100" dirty="0"/>
            <a:t>Dataflow</a:t>
          </a:r>
        </a:p>
      </dgm:t>
    </dgm:pt>
    <dgm:pt modelId="{CFEBF81F-9A13-4624-9116-3E4F01E99DAC}" type="parTrans" cxnId="{5A99B117-83E0-4DDA-9909-5A1A6250AD18}">
      <dgm:prSet/>
      <dgm:spPr/>
      <dgm:t>
        <a:bodyPr/>
        <a:lstStyle/>
        <a:p>
          <a:endParaRPr lang="en-GB"/>
        </a:p>
      </dgm:t>
    </dgm:pt>
    <dgm:pt modelId="{740B5291-618D-4B35-84FE-8EE5C299203E}" type="sibTrans" cxnId="{5A99B117-83E0-4DDA-9909-5A1A6250AD18}">
      <dgm:prSet/>
      <dgm:spPr/>
      <dgm:t>
        <a:bodyPr/>
        <a:lstStyle/>
        <a:p>
          <a:endParaRPr lang="en-GB"/>
        </a:p>
      </dgm:t>
    </dgm:pt>
    <dgm:pt modelId="{DCB7BB8A-CD35-4222-952A-62E0A9CA463F}">
      <dgm:prSet custT="1"/>
      <dgm:spPr/>
      <dgm:t>
        <a:bodyPr/>
        <a:lstStyle/>
        <a:p>
          <a:pPr>
            <a:lnSpc>
              <a:spcPct val="150000"/>
            </a:lnSpc>
            <a:buFont typeface="Wingdings" panose="05000000000000000000" pitchFamily="2" charset="2"/>
            <a:buChar char="ü"/>
          </a:pPr>
          <a:r>
            <a:rPr lang="en-US" sz="1100" dirty="0"/>
            <a:t>Using a Calculation (DAX) in multiple files</a:t>
          </a:r>
          <a:endParaRPr lang="en-GB" sz="1100" dirty="0"/>
        </a:p>
      </dgm:t>
    </dgm:pt>
    <dgm:pt modelId="{A5148690-8224-4448-A595-C0900FCD59F3}" type="parTrans" cxnId="{76EEBB3B-3E89-4F18-95D8-1A19F6518923}">
      <dgm:prSet/>
      <dgm:spPr/>
      <dgm:t>
        <a:bodyPr/>
        <a:lstStyle/>
        <a:p>
          <a:endParaRPr lang="en-GB"/>
        </a:p>
      </dgm:t>
    </dgm:pt>
    <dgm:pt modelId="{34E54AF9-3437-46C4-B34E-177C1564BD59}" type="sibTrans" cxnId="{76EEBB3B-3E89-4F18-95D8-1A19F6518923}">
      <dgm:prSet/>
      <dgm:spPr/>
      <dgm:t>
        <a:bodyPr/>
        <a:lstStyle/>
        <a:p>
          <a:endParaRPr lang="en-GB"/>
        </a:p>
      </dgm:t>
    </dgm:pt>
    <dgm:pt modelId="{3FD82739-856C-477A-A9F2-F79000C2BD73}">
      <dgm:prSet custT="1"/>
      <dgm:spPr/>
      <dgm:t>
        <a:bodyPr/>
        <a:lstStyle/>
        <a:p>
          <a:pPr>
            <a:lnSpc>
              <a:spcPct val="150000"/>
            </a:lnSpc>
            <a:buFont typeface="Wingdings" panose="05000000000000000000" pitchFamily="2" charset="2"/>
            <a:buChar char="ü"/>
          </a:pPr>
          <a:r>
            <a:rPr lang="en-GB" sz="1100" dirty="0"/>
            <a:t>Paginated Reporting</a:t>
          </a:r>
        </a:p>
      </dgm:t>
    </dgm:pt>
    <dgm:pt modelId="{0D75DD0F-8D71-4417-84BC-EAD9CE83FA07}" type="parTrans" cxnId="{C377A466-AD2B-45D6-AD4A-3D0F22318176}">
      <dgm:prSet/>
      <dgm:spPr/>
      <dgm:t>
        <a:bodyPr/>
        <a:lstStyle/>
        <a:p>
          <a:endParaRPr lang="en-GB"/>
        </a:p>
      </dgm:t>
    </dgm:pt>
    <dgm:pt modelId="{8EF37914-1361-4FCA-9D73-4AFC34BC2D51}" type="sibTrans" cxnId="{C377A466-AD2B-45D6-AD4A-3D0F22318176}">
      <dgm:prSet/>
      <dgm:spPr/>
      <dgm:t>
        <a:bodyPr/>
        <a:lstStyle/>
        <a:p>
          <a:endParaRPr lang="en-GB"/>
        </a:p>
      </dgm:t>
    </dgm:pt>
    <dgm:pt modelId="{BCDD3C48-E5A3-4417-86F3-B7128AC5B7B1}">
      <dgm:prSet custT="1"/>
      <dgm:spPr/>
      <dgm:t>
        <a:bodyPr/>
        <a:lstStyle/>
        <a:p>
          <a:pPr>
            <a:lnSpc>
              <a:spcPct val="150000"/>
            </a:lnSpc>
            <a:buFont typeface="Wingdings" panose="05000000000000000000" pitchFamily="2" charset="2"/>
            <a:buChar char="ü"/>
          </a:pPr>
          <a:r>
            <a:rPr lang="en-GB" sz="1100" dirty="0"/>
            <a:t>Power BI Admin Portal </a:t>
          </a:r>
        </a:p>
      </dgm:t>
    </dgm:pt>
    <dgm:pt modelId="{10E7CB6E-2AD1-4789-8237-7BEC72F1F1FA}" type="parTrans" cxnId="{987BE227-CEAA-47DE-803C-BDCA93CF7D97}">
      <dgm:prSet/>
      <dgm:spPr/>
      <dgm:t>
        <a:bodyPr/>
        <a:lstStyle/>
        <a:p>
          <a:endParaRPr lang="en-GB"/>
        </a:p>
      </dgm:t>
    </dgm:pt>
    <dgm:pt modelId="{DFA3E833-ED9A-4EA5-ACF4-749C666265D1}" type="sibTrans" cxnId="{987BE227-CEAA-47DE-803C-BDCA93CF7D97}">
      <dgm:prSet/>
      <dgm:spPr/>
      <dgm:t>
        <a:bodyPr/>
        <a:lstStyle/>
        <a:p>
          <a:endParaRPr lang="en-GB"/>
        </a:p>
      </dgm:t>
    </dgm:pt>
    <dgm:pt modelId="{3009EBD5-8533-475D-BE3F-7DA7EB0BDAF2}">
      <dgm:prSet custT="1"/>
      <dgm:spPr/>
      <dgm:t>
        <a:bodyPr/>
        <a:lstStyle/>
        <a:p>
          <a:pPr>
            <a:lnSpc>
              <a:spcPct val="150000"/>
            </a:lnSpc>
            <a:buFont typeface="Wingdings" panose="05000000000000000000" pitchFamily="2" charset="2"/>
            <a:buChar char="ü"/>
          </a:pPr>
          <a:r>
            <a:rPr lang="en-GB" sz="1100" dirty="0"/>
            <a:t>Demo</a:t>
          </a:r>
        </a:p>
      </dgm:t>
    </dgm:pt>
    <dgm:pt modelId="{078260EC-E067-48F8-94B9-B068CF335D61}" type="parTrans" cxnId="{7BAF2CFD-1919-4540-87BA-E3BD91F1FDBD}">
      <dgm:prSet/>
      <dgm:spPr/>
      <dgm:t>
        <a:bodyPr/>
        <a:lstStyle/>
        <a:p>
          <a:endParaRPr lang="en-GB"/>
        </a:p>
      </dgm:t>
    </dgm:pt>
    <dgm:pt modelId="{DF7B415B-F4FE-4132-B4D6-C3D469631BF7}" type="sibTrans" cxnId="{7BAF2CFD-1919-4540-87BA-E3BD91F1FDBD}">
      <dgm:prSet/>
      <dgm:spPr/>
      <dgm:t>
        <a:bodyPr/>
        <a:lstStyle/>
        <a:p>
          <a:endParaRPr lang="en-GB"/>
        </a:p>
      </dgm:t>
    </dgm:pt>
    <dgm:pt modelId="{50147886-EAE7-4BEB-BA6C-F68DA6BF58EE}">
      <dgm:prSet custT="1"/>
      <dgm:spPr/>
      <dgm:t>
        <a:bodyPr/>
        <a:lstStyle/>
        <a:p>
          <a:pPr>
            <a:lnSpc>
              <a:spcPct val="150000"/>
            </a:lnSpc>
            <a:buFont typeface="Wingdings" panose="05000000000000000000" pitchFamily="2" charset="2"/>
            <a:buChar char="ü"/>
          </a:pPr>
          <a:r>
            <a:rPr lang="en-GB" sz="1100" dirty="0"/>
            <a:t>Secure your tenant</a:t>
          </a:r>
        </a:p>
      </dgm:t>
    </dgm:pt>
    <dgm:pt modelId="{1B03D5B8-A550-4C3B-B659-4BB18866FEE6}" type="parTrans" cxnId="{2ACC45BA-7497-47FE-AD13-958DF8311CFE}">
      <dgm:prSet/>
      <dgm:spPr/>
      <dgm:t>
        <a:bodyPr/>
        <a:lstStyle/>
        <a:p>
          <a:endParaRPr lang="en-GB"/>
        </a:p>
      </dgm:t>
    </dgm:pt>
    <dgm:pt modelId="{897C281A-AF25-4C78-B51E-5272CB605DBE}" type="sibTrans" cxnId="{2ACC45BA-7497-47FE-AD13-958DF8311CFE}">
      <dgm:prSet/>
      <dgm:spPr/>
      <dgm:t>
        <a:bodyPr/>
        <a:lstStyle/>
        <a:p>
          <a:endParaRPr lang="en-GB"/>
        </a:p>
      </dgm:t>
    </dgm:pt>
    <dgm:pt modelId="{40585278-DF6A-4768-8168-AFAA3D149FEC}">
      <dgm:prSet custT="1"/>
      <dgm:spPr/>
      <dgm:t>
        <a:bodyPr/>
        <a:lstStyle/>
        <a:p>
          <a:pPr>
            <a:lnSpc>
              <a:spcPct val="150000"/>
            </a:lnSpc>
            <a:buFont typeface="Wingdings" panose="05000000000000000000" pitchFamily="2" charset="2"/>
            <a:buChar char="ü"/>
          </a:pPr>
          <a:r>
            <a:rPr lang="en-GB" sz="1100" dirty="0"/>
            <a:t>Monitor your tenant’s activity</a:t>
          </a:r>
        </a:p>
      </dgm:t>
    </dgm:pt>
    <dgm:pt modelId="{5C50C266-A519-446A-82D8-B40D8304A1B7}" type="parTrans" cxnId="{DB52AA9F-F9CC-4A8E-AB0E-33BCDB036D5E}">
      <dgm:prSet/>
      <dgm:spPr/>
      <dgm:t>
        <a:bodyPr/>
        <a:lstStyle/>
        <a:p>
          <a:endParaRPr lang="en-GB"/>
        </a:p>
      </dgm:t>
    </dgm:pt>
    <dgm:pt modelId="{95C3AD48-8DBD-458D-B6BC-D77382399005}" type="sibTrans" cxnId="{DB52AA9F-F9CC-4A8E-AB0E-33BCDB036D5E}">
      <dgm:prSet/>
      <dgm:spPr/>
      <dgm:t>
        <a:bodyPr/>
        <a:lstStyle/>
        <a:p>
          <a:endParaRPr lang="en-GB"/>
        </a:p>
      </dgm:t>
    </dgm:pt>
    <dgm:pt modelId="{88D93969-2262-4FB9-8705-4D141334E937}">
      <dgm:prSet custT="1"/>
      <dgm:spPr/>
      <dgm:t>
        <a:bodyPr/>
        <a:lstStyle/>
        <a:p>
          <a:pPr>
            <a:lnSpc>
              <a:spcPct val="150000"/>
            </a:lnSpc>
            <a:buFont typeface="Wingdings" panose="05000000000000000000" pitchFamily="2" charset="2"/>
            <a:buChar char="ü"/>
          </a:pPr>
          <a:r>
            <a:rPr lang="en-US" sz="1100" dirty="0"/>
            <a:t>Alert &amp; act on that activity</a:t>
          </a:r>
          <a:endParaRPr lang="en-GB" sz="1100" dirty="0"/>
        </a:p>
      </dgm:t>
    </dgm:pt>
    <dgm:pt modelId="{8A21C158-BC6D-470C-B4B1-9EEF6E089342}" type="parTrans" cxnId="{1E130DC6-DD45-4BC4-825A-5EB61C250B47}">
      <dgm:prSet/>
      <dgm:spPr/>
      <dgm:t>
        <a:bodyPr/>
        <a:lstStyle/>
        <a:p>
          <a:endParaRPr lang="en-GB"/>
        </a:p>
      </dgm:t>
    </dgm:pt>
    <dgm:pt modelId="{32EE6A0F-BF28-43FD-9D4A-636DBEF2E24A}" type="sibTrans" cxnId="{1E130DC6-DD45-4BC4-825A-5EB61C250B47}">
      <dgm:prSet/>
      <dgm:spPr/>
      <dgm:t>
        <a:bodyPr/>
        <a:lstStyle/>
        <a:p>
          <a:endParaRPr lang="en-GB"/>
        </a:p>
      </dgm:t>
    </dgm:pt>
    <dgm:pt modelId="{9610126D-8E49-4BC7-A0DB-A630B3EC4789}">
      <dgm:prSet custT="1"/>
      <dgm:spPr/>
      <dgm:t>
        <a:bodyPr/>
        <a:lstStyle/>
        <a:p>
          <a:pPr>
            <a:lnSpc>
              <a:spcPct val="150000"/>
            </a:lnSpc>
            <a:buFont typeface="Wingdings" panose="05000000000000000000" pitchFamily="2" charset="2"/>
            <a:buChar char="ü"/>
          </a:pPr>
          <a:r>
            <a:rPr lang="en-GB" sz="1100" dirty="0"/>
            <a:t>Connectors</a:t>
          </a:r>
        </a:p>
      </dgm:t>
    </dgm:pt>
    <dgm:pt modelId="{FE2D0D8C-3E21-4CC2-9CAE-769532D3A206}" type="parTrans" cxnId="{0958170B-19A0-4708-9E20-DA0354686925}">
      <dgm:prSet/>
      <dgm:spPr/>
      <dgm:t>
        <a:bodyPr/>
        <a:lstStyle/>
        <a:p>
          <a:endParaRPr lang="en-GB"/>
        </a:p>
      </dgm:t>
    </dgm:pt>
    <dgm:pt modelId="{360FF09A-39B9-4FE3-827D-582816FF646C}" type="sibTrans" cxnId="{0958170B-19A0-4708-9E20-DA0354686925}">
      <dgm:prSet/>
      <dgm:spPr/>
      <dgm:t>
        <a:bodyPr/>
        <a:lstStyle/>
        <a:p>
          <a:endParaRPr lang="en-GB"/>
        </a:p>
      </dgm:t>
    </dgm:pt>
    <dgm:pt modelId="{624CB385-66B0-4EAE-9A0D-21C51F23C0FF}">
      <dgm:prSet custT="1"/>
      <dgm:spPr/>
      <dgm:t>
        <a:bodyPr/>
        <a:lstStyle/>
        <a:p>
          <a:pPr>
            <a:lnSpc>
              <a:spcPct val="150000"/>
            </a:lnSpc>
            <a:buFont typeface="Wingdings" panose="05000000000000000000" pitchFamily="2" charset="2"/>
            <a:buChar char="ü"/>
          </a:pPr>
          <a:r>
            <a:rPr lang="en-GB" sz="1100" dirty="0"/>
            <a:t>SharePoint Integration</a:t>
          </a:r>
        </a:p>
      </dgm:t>
    </dgm:pt>
    <dgm:pt modelId="{17722B10-61BA-4CF9-80CB-DC8F73C4175C}" type="parTrans" cxnId="{1394BDFB-E727-409D-8BB5-D3D2E6E5358D}">
      <dgm:prSet/>
      <dgm:spPr/>
      <dgm:t>
        <a:bodyPr/>
        <a:lstStyle/>
        <a:p>
          <a:endParaRPr lang="en-GB"/>
        </a:p>
      </dgm:t>
    </dgm:pt>
    <dgm:pt modelId="{FEDFE2F1-E7A6-4E9A-BE0B-1D277CEBFD8C}" type="sibTrans" cxnId="{1394BDFB-E727-409D-8BB5-D3D2E6E5358D}">
      <dgm:prSet/>
      <dgm:spPr/>
      <dgm:t>
        <a:bodyPr/>
        <a:lstStyle/>
        <a:p>
          <a:endParaRPr lang="en-GB"/>
        </a:p>
      </dgm:t>
    </dgm:pt>
    <dgm:pt modelId="{6A0DAC46-074E-44D5-BC93-2A28D37093F5}">
      <dgm:prSet custT="1"/>
      <dgm:spPr/>
      <dgm:t>
        <a:bodyPr/>
        <a:lstStyle/>
        <a:p>
          <a:pPr>
            <a:lnSpc>
              <a:spcPct val="150000"/>
            </a:lnSpc>
            <a:buFont typeface="Wingdings" panose="05000000000000000000" pitchFamily="2" charset="2"/>
            <a:buChar char="ü"/>
          </a:pPr>
          <a:r>
            <a:rPr lang="en-GB" sz="1100" dirty="0"/>
            <a:t>Demo</a:t>
          </a:r>
        </a:p>
      </dgm:t>
    </dgm:pt>
    <dgm:pt modelId="{5BD27BA4-E4AD-4969-8558-62A55EE05DA6}" type="parTrans" cxnId="{E96547F9-7650-4953-B80F-A932BA8449D0}">
      <dgm:prSet/>
      <dgm:spPr/>
      <dgm:t>
        <a:bodyPr/>
        <a:lstStyle/>
        <a:p>
          <a:endParaRPr lang="en-GB"/>
        </a:p>
      </dgm:t>
    </dgm:pt>
    <dgm:pt modelId="{196479E3-B851-4A29-AAD0-46354CAD7D02}" type="sibTrans" cxnId="{E96547F9-7650-4953-B80F-A932BA8449D0}">
      <dgm:prSet/>
      <dgm:spPr/>
      <dgm:t>
        <a:bodyPr/>
        <a:lstStyle/>
        <a:p>
          <a:endParaRPr lang="en-GB"/>
        </a:p>
      </dgm:t>
    </dgm:pt>
    <dgm:pt modelId="{5DE25A94-6918-4273-9B5D-514CB3F59858}">
      <dgm:prSet custT="1"/>
      <dgm:spPr/>
      <dgm:t>
        <a:bodyPr/>
        <a:lstStyle/>
        <a:p>
          <a:pPr>
            <a:lnSpc>
              <a:spcPct val="150000"/>
            </a:lnSpc>
            <a:buFont typeface="Wingdings" panose="05000000000000000000" pitchFamily="2" charset="2"/>
            <a:buChar char="ü"/>
          </a:pPr>
          <a:r>
            <a:rPr lang="en-GB" sz="1100" dirty="0"/>
            <a:t>Nurture more demand</a:t>
          </a:r>
        </a:p>
      </dgm:t>
    </dgm:pt>
    <dgm:pt modelId="{78ABE27B-1C98-4453-8F3E-300A620CDC95}" type="parTrans" cxnId="{C705DF45-B0B7-41EF-8645-435515E6A266}">
      <dgm:prSet/>
      <dgm:spPr/>
      <dgm:t>
        <a:bodyPr/>
        <a:lstStyle/>
        <a:p>
          <a:endParaRPr lang="en-GB"/>
        </a:p>
      </dgm:t>
    </dgm:pt>
    <dgm:pt modelId="{02691541-E1A8-4AF1-B616-21CEAD1D89BB}" type="sibTrans" cxnId="{C705DF45-B0B7-41EF-8645-435515E6A266}">
      <dgm:prSet/>
      <dgm:spPr/>
      <dgm:t>
        <a:bodyPr/>
        <a:lstStyle/>
        <a:p>
          <a:endParaRPr lang="en-GB"/>
        </a:p>
      </dgm:t>
    </dgm:pt>
    <dgm:pt modelId="{AA78ED3C-C951-4F58-9959-01105C3C2617}">
      <dgm:prSet custT="1"/>
      <dgm:spPr/>
      <dgm:t>
        <a:bodyPr/>
        <a:lstStyle/>
        <a:p>
          <a:pPr>
            <a:lnSpc>
              <a:spcPct val="150000"/>
            </a:lnSpc>
            <a:buFont typeface="Wingdings" panose="05000000000000000000" pitchFamily="2" charset="2"/>
            <a:buChar char="ü"/>
          </a:pPr>
          <a:r>
            <a:rPr lang="en-GB" sz="1100" dirty="0"/>
            <a:t>Personalize buyer experiences</a:t>
          </a:r>
        </a:p>
      </dgm:t>
    </dgm:pt>
    <dgm:pt modelId="{80E848FA-6CC9-40FF-8A2E-3A173477A632}" type="parTrans" cxnId="{B8C83676-32B6-414D-87A3-58819BB77685}">
      <dgm:prSet/>
      <dgm:spPr/>
      <dgm:t>
        <a:bodyPr/>
        <a:lstStyle/>
        <a:p>
          <a:endParaRPr lang="en-GB"/>
        </a:p>
      </dgm:t>
    </dgm:pt>
    <dgm:pt modelId="{B7695E07-7C98-439E-95ED-062A66649E8F}" type="sibTrans" cxnId="{B8C83676-32B6-414D-87A3-58819BB77685}">
      <dgm:prSet/>
      <dgm:spPr/>
      <dgm:t>
        <a:bodyPr/>
        <a:lstStyle/>
        <a:p>
          <a:endParaRPr lang="en-GB"/>
        </a:p>
      </dgm:t>
    </dgm:pt>
    <dgm:pt modelId="{B63A16E6-9473-45C1-842F-291CED23CD78}">
      <dgm:prSet custT="1"/>
      <dgm:spPr/>
      <dgm:t>
        <a:bodyPr/>
        <a:lstStyle/>
        <a:p>
          <a:pPr>
            <a:lnSpc>
              <a:spcPct val="150000"/>
            </a:lnSpc>
            <a:buFont typeface="Wingdings" panose="05000000000000000000" pitchFamily="2" charset="2"/>
            <a:buChar char="ü"/>
          </a:pPr>
          <a:r>
            <a:rPr lang="en-GB" sz="1100" dirty="0"/>
            <a:t>Build relationships at scale</a:t>
          </a:r>
        </a:p>
      </dgm:t>
    </dgm:pt>
    <dgm:pt modelId="{963CE28C-C1FE-46E3-AC82-1DFE8726E821}" type="parTrans" cxnId="{344F834E-2FCD-4079-840F-2D579BC3381A}">
      <dgm:prSet/>
      <dgm:spPr/>
      <dgm:t>
        <a:bodyPr/>
        <a:lstStyle/>
        <a:p>
          <a:endParaRPr lang="en-GB"/>
        </a:p>
      </dgm:t>
    </dgm:pt>
    <dgm:pt modelId="{0388097F-781A-4438-A3B7-D80A77EFD73E}" type="sibTrans" cxnId="{344F834E-2FCD-4079-840F-2D579BC3381A}">
      <dgm:prSet/>
      <dgm:spPr/>
      <dgm:t>
        <a:bodyPr/>
        <a:lstStyle/>
        <a:p>
          <a:endParaRPr lang="en-GB"/>
        </a:p>
      </dgm:t>
    </dgm:pt>
    <dgm:pt modelId="{36C762CA-9B14-40FD-A3BF-8E60E97AACB0}">
      <dgm:prSet custT="1"/>
      <dgm:spPr/>
      <dgm:t>
        <a:bodyPr/>
        <a:lstStyle/>
        <a:p>
          <a:pPr>
            <a:lnSpc>
              <a:spcPct val="150000"/>
            </a:lnSpc>
            <a:buFont typeface="Wingdings" panose="05000000000000000000" pitchFamily="2" charset="2"/>
            <a:buChar char="ü"/>
          </a:pPr>
          <a:r>
            <a:rPr lang="en-GB" sz="1100" dirty="0"/>
            <a:t>Make insight-driven decisions</a:t>
          </a:r>
        </a:p>
      </dgm:t>
    </dgm:pt>
    <dgm:pt modelId="{F662D8E3-E924-425F-94A3-F55106F815C5}" type="parTrans" cxnId="{A05C5356-BBB8-4364-AED6-495052AA1745}">
      <dgm:prSet/>
      <dgm:spPr/>
      <dgm:t>
        <a:bodyPr/>
        <a:lstStyle/>
        <a:p>
          <a:endParaRPr lang="en-GB"/>
        </a:p>
      </dgm:t>
    </dgm:pt>
    <dgm:pt modelId="{003494B5-C1F6-4CF6-91FF-D780D59A26B3}" type="sibTrans" cxnId="{A05C5356-BBB8-4364-AED6-495052AA1745}">
      <dgm:prSet/>
      <dgm:spPr/>
      <dgm:t>
        <a:bodyPr/>
        <a:lstStyle/>
        <a:p>
          <a:endParaRPr lang="en-GB"/>
        </a:p>
      </dgm:t>
    </dgm:pt>
    <dgm:pt modelId="{7AE03F6D-A0A5-4C20-BC13-21EF09DC5CC4}">
      <dgm:prSet custT="1"/>
      <dgm:spPr/>
      <dgm:t>
        <a:bodyPr/>
        <a:lstStyle/>
        <a:p>
          <a:pPr>
            <a:lnSpc>
              <a:spcPct val="150000"/>
            </a:lnSpc>
            <a:buFont typeface="Wingdings" panose="05000000000000000000" pitchFamily="2" charset="2"/>
            <a:buChar char="ü"/>
          </a:pPr>
          <a:r>
            <a:rPr lang="en-GB" sz="1100" dirty="0"/>
            <a:t>Demo</a:t>
          </a:r>
        </a:p>
      </dgm:t>
    </dgm:pt>
    <dgm:pt modelId="{06A9F93A-0F99-4DC0-AEE7-1C0B6A7249ED}" type="parTrans" cxnId="{12DA2772-2668-4319-8BD4-996C308E4C5C}">
      <dgm:prSet/>
      <dgm:spPr/>
      <dgm:t>
        <a:bodyPr/>
        <a:lstStyle/>
        <a:p>
          <a:endParaRPr lang="en-GB"/>
        </a:p>
      </dgm:t>
    </dgm:pt>
    <dgm:pt modelId="{D09FAE38-C505-4352-9685-99BB2BAB1ACF}" type="sibTrans" cxnId="{12DA2772-2668-4319-8BD4-996C308E4C5C}">
      <dgm:prSet/>
      <dgm:spPr/>
      <dgm:t>
        <a:bodyPr/>
        <a:lstStyle/>
        <a:p>
          <a:endParaRPr lang="en-GB"/>
        </a:p>
      </dgm:t>
    </dgm:pt>
    <dgm:pt modelId="{D8FFB6A3-E449-44EE-97FD-14B7E5F1F078}">
      <dgm:prSet custT="1"/>
      <dgm:spPr/>
      <dgm:t>
        <a:bodyPr/>
        <a:lstStyle/>
        <a:p>
          <a:pPr>
            <a:lnSpc>
              <a:spcPct val="150000"/>
            </a:lnSpc>
            <a:buFont typeface="Wingdings" panose="05000000000000000000" pitchFamily="2" charset="2"/>
            <a:buChar char="ü"/>
          </a:pPr>
          <a:r>
            <a:rPr lang="en-US" sz="1100" dirty="0"/>
            <a:t>How to embed Power BI in Dynamics 365 for Sales and Marketing</a:t>
          </a:r>
          <a:endParaRPr lang="en-GB" sz="1100" dirty="0"/>
        </a:p>
      </dgm:t>
    </dgm:pt>
    <dgm:pt modelId="{F271BF60-0D47-4E01-B8F0-23881EE9F385}" type="parTrans" cxnId="{3630CF93-9C0F-42C1-A7E3-12BADA9ACFE4}">
      <dgm:prSet/>
      <dgm:spPr/>
      <dgm:t>
        <a:bodyPr/>
        <a:lstStyle/>
        <a:p>
          <a:endParaRPr lang="en-GB"/>
        </a:p>
      </dgm:t>
    </dgm:pt>
    <dgm:pt modelId="{ACE66685-E908-479E-9B13-3E728B89578C}" type="sibTrans" cxnId="{3630CF93-9C0F-42C1-A7E3-12BADA9ACFE4}">
      <dgm:prSet/>
      <dgm:spPr/>
      <dgm:t>
        <a:bodyPr/>
        <a:lstStyle/>
        <a:p>
          <a:endParaRPr lang="en-GB"/>
        </a:p>
      </dgm:t>
    </dgm:pt>
    <dgm:pt modelId="{D8175AF9-F842-45F9-97DC-C69B2B6BBF53}">
      <dgm:prSet custT="1"/>
      <dgm:spPr/>
      <dgm:t>
        <a:bodyPr/>
        <a:lstStyle/>
        <a:p>
          <a:pPr>
            <a:lnSpc>
              <a:spcPct val="90000"/>
            </a:lnSpc>
          </a:pPr>
          <a:endParaRPr lang="en-GB" sz="1100" dirty="0"/>
        </a:p>
      </dgm:t>
    </dgm:pt>
    <dgm:pt modelId="{790B86D8-9779-4A95-9728-106B465CDD3C}" type="parTrans" cxnId="{7DEDE6A6-D5F6-4AFA-95DA-0F65625C743C}">
      <dgm:prSet/>
      <dgm:spPr/>
      <dgm:t>
        <a:bodyPr/>
        <a:lstStyle/>
        <a:p>
          <a:endParaRPr lang="en-GB"/>
        </a:p>
      </dgm:t>
    </dgm:pt>
    <dgm:pt modelId="{513B4DA5-7C2B-4D4D-9C48-E13269E1158D}" type="sibTrans" cxnId="{7DEDE6A6-D5F6-4AFA-95DA-0F65625C743C}">
      <dgm:prSet/>
      <dgm:spPr/>
      <dgm:t>
        <a:bodyPr/>
        <a:lstStyle/>
        <a:p>
          <a:endParaRPr lang="en-GB"/>
        </a:p>
      </dgm:t>
    </dgm:pt>
    <dgm:pt modelId="{64E96588-FE38-461A-86E9-A906D86DCC26}">
      <dgm:prSet custT="1"/>
      <dgm:spPr/>
      <dgm:t>
        <a:bodyPr/>
        <a:lstStyle/>
        <a:p>
          <a:pPr>
            <a:lnSpc>
              <a:spcPct val="150000"/>
            </a:lnSpc>
            <a:buFont typeface="Wingdings" panose="05000000000000000000" pitchFamily="2" charset="2"/>
            <a:buChar char="ü"/>
          </a:pPr>
          <a:r>
            <a:rPr lang="en-GB" sz="1100" dirty="0"/>
            <a:t>Technology Modernization</a:t>
          </a:r>
        </a:p>
      </dgm:t>
    </dgm:pt>
    <dgm:pt modelId="{D7A120CD-4392-413A-ABC5-98D875D6E7C0}" type="parTrans" cxnId="{075C9F0C-63F0-4997-AEC1-CCAF5A0C78DF}">
      <dgm:prSet/>
      <dgm:spPr/>
      <dgm:t>
        <a:bodyPr/>
        <a:lstStyle/>
        <a:p>
          <a:endParaRPr lang="en-GB"/>
        </a:p>
      </dgm:t>
    </dgm:pt>
    <dgm:pt modelId="{9C97479B-1091-454C-918F-895D3FE31D91}" type="sibTrans" cxnId="{075C9F0C-63F0-4997-AEC1-CCAF5A0C78DF}">
      <dgm:prSet/>
      <dgm:spPr/>
      <dgm:t>
        <a:bodyPr/>
        <a:lstStyle/>
        <a:p>
          <a:endParaRPr lang="en-GB"/>
        </a:p>
      </dgm:t>
    </dgm:pt>
    <dgm:pt modelId="{76AC8794-74F4-4EA8-BA8C-A90781232F54}">
      <dgm:prSet custT="1"/>
      <dgm:spPr/>
      <dgm:t>
        <a:bodyPr/>
        <a:lstStyle/>
        <a:p>
          <a:pPr>
            <a:lnSpc>
              <a:spcPct val="150000"/>
            </a:lnSpc>
            <a:buFont typeface="Wingdings" panose="05000000000000000000" pitchFamily="2" charset="2"/>
            <a:buChar char="ü"/>
          </a:pPr>
          <a:r>
            <a:rPr lang="en-GB" sz="1100" dirty="0"/>
            <a:t>Modern Finance</a:t>
          </a:r>
        </a:p>
      </dgm:t>
    </dgm:pt>
    <dgm:pt modelId="{4BCE2351-28E8-4364-8A5F-1B2A645300C4}" type="parTrans" cxnId="{378405E4-A10D-4798-8747-535349689E09}">
      <dgm:prSet/>
      <dgm:spPr/>
      <dgm:t>
        <a:bodyPr/>
        <a:lstStyle/>
        <a:p>
          <a:endParaRPr lang="en-GB"/>
        </a:p>
      </dgm:t>
    </dgm:pt>
    <dgm:pt modelId="{3E08878A-DE6F-4142-AE2A-F9927837BFB7}" type="sibTrans" cxnId="{378405E4-A10D-4798-8747-535349689E09}">
      <dgm:prSet/>
      <dgm:spPr/>
      <dgm:t>
        <a:bodyPr/>
        <a:lstStyle/>
        <a:p>
          <a:endParaRPr lang="en-GB"/>
        </a:p>
      </dgm:t>
    </dgm:pt>
    <dgm:pt modelId="{983CF14A-D540-41C7-985B-5652F41CF489}">
      <dgm:prSet custT="1"/>
      <dgm:spPr/>
      <dgm:t>
        <a:bodyPr/>
        <a:lstStyle/>
        <a:p>
          <a:pPr>
            <a:lnSpc>
              <a:spcPct val="150000"/>
            </a:lnSpc>
            <a:buFont typeface="Wingdings" panose="05000000000000000000" pitchFamily="2" charset="2"/>
            <a:buChar char="ü"/>
          </a:pPr>
          <a:r>
            <a:rPr lang="en-US" sz="1100" dirty="0"/>
            <a:t>Supporting modern supply chain management</a:t>
          </a:r>
          <a:endParaRPr lang="en-GB" sz="1100" dirty="0"/>
        </a:p>
      </dgm:t>
    </dgm:pt>
    <dgm:pt modelId="{2D2DEC59-26A6-45BD-B642-8013356B7F56}" type="parTrans" cxnId="{E4EF17E2-2DCE-43D5-936E-214CA1E7EA30}">
      <dgm:prSet/>
      <dgm:spPr/>
      <dgm:t>
        <a:bodyPr/>
        <a:lstStyle/>
        <a:p>
          <a:endParaRPr lang="en-GB"/>
        </a:p>
      </dgm:t>
    </dgm:pt>
    <dgm:pt modelId="{7A8877E4-83D1-47A7-9E1F-B6AA2D71D1A3}" type="sibTrans" cxnId="{E4EF17E2-2DCE-43D5-936E-214CA1E7EA30}">
      <dgm:prSet/>
      <dgm:spPr/>
      <dgm:t>
        <a:bodyPr/>
        <a:lstStyle/>
        <a:p>
          <a:endParaRPr lang="en-GB"/>
        </a:p>
      </dgm:t>
    </dgm:pt>
    <dgm:pt modelId="{269A5C72-57AF-4EA0-ACCE-C59B69488E35}">
      <dgm:prSet custT="1"/>
      <dgm:spPr/>
      <dgm:t>
        <a:bodyPr/>
        <a:lstStyle/>
        <a:p>
          <a:pPr>
            <a:lnSpc>
              <a:spcPct val="150000"/>
            </a:lnSpc>
            <a:buFont typeface="Wingdings" panose="05000000000000000000" pitchFamily="2" charset="2"/>
            <a:buChar char="ü"/>
          </a:pPr>
          <a:r>
            <a:rPr lang="en-GB" sz="1100" dirty="0"/>
            <a:t>Demo</a:t>
          </a:r>
        </a:p>
      </dgm:t>
    </dgm:pt>
    <dgm:pt modelId="{6730243B-63FA-4E3A-A384-7D02129EAE6A}" type="parTrans" cxnId="{2BCA7075-362C-4C9A-8187-DB08620C2EBE}">
      <dgm:prSet/>
      <dgm:spPr/>
      <dgm:t>
        <a:bodyPr/>
        <a:lstStyle/>
        <a:p>
          <a:endParaRPr lang="en-GB"/>
        </a:p>
      </dgm:t>
    </dgm:pt>
    <dgm:pt modelId="{0F39171B-4944-4D51-B092-A62959DD54B0}" type="sibTrans" cxnId="{2BCA7075-362C-4C9A-8187-DB08620C2EBE}">
      <dgm:prSet/>
      <dgm:spPr/>
      <dgm:t>
        <a:bodyPr/>
        <a:lstStyle/>
        <a:p>
          <a:endParaRPr lang="en-GB"/>
        </a:p>
      </dgm:t>
    </dgm:pt>
    <dgm:pt modelId="{C03E8993-A79B-42AB-A8B0-114B44B9CC95}">
      <dgm:prSet custT="1"/>
      <dgm:spPr/>
      <dgm:t>
        <a:bodyPr/>
        <a:lstStyle/>
        <a:p>
          <a:pPr>
            <a:lnSpc>
              <a:spcPct val="150000"/>
            </a:lnSpc>
            <a:buFont typeface="Wingdings" panose="05000000000000000000" pitchFamily="2" charset="2"/>
            <a:buChar char="ü"/>
          </a:pPr>
          <a:r>
            <a:rPr lang="en-US" sz="1100" dirty="0"/>
            <a:t>How to embed Power Platform in Dynamics 365 for Finance and Supply Chain</a:t>
          </a:r>
          <a:endParaRPr lang="en-GB" sz="1100" dirty="0"/>
        </a:p>
      </dgm:t>
    </dgm:pt>
    <dgm:pt modelId="{6CE51B56-EDEB-4A12-9717-AF24FF516E96}" type="parTrans" cxnId="{6C73AE07-2714-457D-B055-EC2073E86DFB}">
      <dgm:prSet/>
      <dgm:spPr/>
      <dgm:t>
        <a:bodyPr/>
        <a:lstStyle/>
        <a:p>
          <a:endParaRPr lang="en-GB"/>
        </a:p>
      </dgm:t>
    </dgm:pt>
    <dgm:pt modelId="{B4D73C8B-35DB-491F-B63F-33545E6B64BB}" type="sibTrans" cxnId="{6C73AE07-2714-457D-B055-EC2073E86DFB}">
      <dgm:prSet/>
      <dgm:spPr/>
      <dgm:t>
        <a:bodyPr/>
        <a:lstStyle/>
        <a:p>
          <a:endParaRPr lang="en-GB"/>
        </a:p>
      </dgm:t>
    </dgm:pt>
    <dgm:pt modelId="{E2E8F0FF-2562-411A-AEBD-32131929444C}" type="pres">
      <dgm:prSet presAssocID="{AC11CA59-F486-473C-AE1A-BD3E159BD48A}" presName="Name0" presStyleCnt="0">
        <dgm:presLayoutVars>
          <dgm:dir/>
          <dgm:animLvl val="lvl"/>
          <dgm:resizeHandles val="exact"/>
        </dgm:presLayoutVars>
      </dgm:prSet>
      <dgm:spPr/>
    </dgm:pt>
    <dgm:pt modelId="{176247BB-19BB-49E9-B85D-3D6E084ED755}" type="pres">
      <dgm:prSet presAssocID="{3F8F7C63-6D9D-4496-99F3-13DF66B8EAD6}" presName="composite" presStyleCnt="0"/>
      <dgm:spPr/>
    </dgm:pt>
    <dgm:pt modelId="{DEBF50E0-4517-471F-B18E-2795B1F5C0A8}" type="pres">
      <dgm:prSet presAssocID="{3F8F7C63-6D9D-4496-99F3-13DF66B8EAD6}" presName="parTx" presStyleLbl="alignNode1" presStyleIdx="0" presStyleCnt="5">
        <dgm:presLayoutVars>
          <dgm:chMax val="0"/>
          <dgm:chPref val="0"/>
          <dgm:bulletEnabled val="1"/>
        </dgm:presLayoutVars>
      </dgm:prSet>
      <dgm:spPr/>
    </dgm:pt>
    <dgm:pt modelId="{F9540AD5-4F34-4720-A853-23023519F2F5}" type="pres">
      <dgm:prSet presAssocID="{3F8F7C63-6D9D-4496-99F3-13DF66B8EAD6}" presName="desTx" presStyleLbl="alignAccFollowNode1" presStyleIdx="0" presStyleCnt="5">
        <dgm:presLayoutVars>
          <dgm:bulletEnabled val="1"/>
        </dgm:presLayoutVars>
      </dgm:prSet>
      <dgm:spPr/>
    </dgm:pt>
    <dgm:pt modelId="{453092C0-69F2-4133-89C7-1EFC080540F9}" type="pres">
      <dgm:prSet presAssocID="{DF74605E-4936-443D-9D28-163DDAEF2472}" presName="space" presStyleCnt="0"/>
      <dgm:spPr/>
    </dgm:pt>
    <dgm:pt modelId="{B534AEEA-7710-46E1-8E7F-AEB445BB6ECE}" type="pres">
      <dgm:prSet presAssocID="{5D730ECF-5E56-4BCC-9295-01AA7310EDA9}" presName="composite" presStyleCnt="0"/>
      <dgm:spPr/>
    </dgm:pt>
    <dgm:pt modelId="{A15940E0-E524-4386-893B-E5C857ACD0DE}" type="pres">
      <dgm:prSet presAssocID="{5D730ECF-5E56-4BCC-9295-01AA7310EDA9}" presName="parTx" presStyleLbl="alignNode1" presStyleIdx="1" presStyleCnt="5">
        <dgm:presLayoutVars>
          <dgm:chMax val="0"/>
          <dgm:chPref val="0"/>
          <dgm:bulletEnabled val="1"/>
        </dgm:presLayoutVars>
      </dgm:prSet>
      <dgm:spPr/>
    </dgm:pt>
    <dgm:pt modelId="{CD66AAD5-A74B-4989-8AD5-348B79FA87C7}" type="pres">
      <dgm:prSet presAssocID="{5D730ECF-5E56-4BCC-9295-01AA7310EDA9}" presName="desTx" presStyleLbl="alignAccFollowNode1" presStyleIdx="1" presStyleCnt="5">
        <dgm:presLayoutVars>
          <dgm:bulletEnabled val="1"/>
        </dgm:presLayoutVars>
      </dgm:prSet>
      <dgm:spPr/>
    </dgm:pt>
    <dgm:pt modelId="{C5BE0DCA-B96B-4057-8554-960F944CF794}" type="pres">
      <dgm:prSet presAssocID="{9491BB27-9D09-4225-BBD1-073A5C5F0A21}" presName="space" presStyleCnt="0"/>
      <dgm:spPr/>
    </dgm:pt>
    <dgm:pt modelId="{23BDFAD9-10B7-498B-8F93-50B81A884DDF}" type="pres">
      <dgm:prSet presAssocID="{AA0CC1A4-89B3-4AA2-AE39-4C1399639CA2}" presName="composite" presStyleCnt="0"/>
      <dgm:spPr/>
    </dgm:pt>
    <dgm:pt modelId="{6D51457A-C3C5-41AF-B616-CDB4705EBFBD}" type="pres">
      <dgm:prSet presAssocID="{AA0CC1A4-89B3-4AA2-AE39-4C1399639CA2}" presName="parTx" presStyleLbl="alignNode1" presStyleIdx="2" presStyleCnt="5">
        <dgm:presLayoutVars>
          <dgm:chMax val="0"/>
          <dgm:chPref val="0"/>
          <dgm:bulletEnabled val="1"/>
        </dgm:presLayoutVars>
      </dgm:prSet>
      <dgm:spPr/>
    </dgm:pt>
    <dgm:pt modelId="{FE6D297C-C9E0-4A7D-A12A-BA53DEE78AEC}" type="pres">
      <dgm:prSet presAssocID="{AA0CC1A4-89B3-4AA2-AE39-4C1399639CA2}" presName="desTx" presStyleLbl="alignAccFollowNode1" presStyleIdx="2" presStyleCnt="5">
        <dgm:presLayoutVars>
          <dgm:bulletEnabled val="1"/>
        </dgm:presLayoutVars>
      </dgm:prSet>
      <dgm:spPr/>
    </dgm:pt>
    <dgm:pt modelId="{00CE47B6-B023-4B8B-9908-3FA50864829F}" type="pres">
      <dgm:prSet presAssocID="{6CDD5F2F-DC14-46D9-87E7-871C2297CCE1}" presName="space" presStyleCnt="0"/>
      <dgm:spPr/>
    </dgm:pt>
    <dgm:pt modelId="{EB537E39-DA26-4699-AF84-94C94096DDA9}" type="pres">
      <dgm:prSet presAssocID="{639BF8EA-4D33-4B30-911B-6776BADCAC46}" presName="composite" presStyleCnt="0"/>
      <dgm:spPr/>
    </dgm:pt>
    <dgm:pt modelId="{79AA2380-6C09-4C3E-A320-87D02EF11B92}" type="pres">
      <dgm:prSet presAssocID="{639BF8EA-4D33-4B30-911B-6776BADCAC46}" presName="parTx" presStyleLbl="alignNode1" presStyleIdx="3" presStyleCnt="5">
        <dgm:presLayoutVars>
          <dgm:chMax val="0"/>
          <dgm:chPref val="0"/>
          <dgm:bulletEnabled val="1"/>
        </dgm:presLayoutVars>
      </dgm:prSet>
      <dgm:spPr/>
    </dgm:pt>
    <dgm:pt modelId="{569DA3D3-C2E5-4089-A6F0-CF7A0DE5293E}" type="pres">
      <dgm:prSet presAssocID="{639BF8EA-4D33-4B30-911B-6776BADCAC46}" presName="desTx" presStyleLbl="alignAccFollowNode1" presStyleIdx="3" presStyleCnt="5">
        <dgm:presLayoutVars>
          <dgm:bulletEnabled val="1"/>
        </dgm:presLayoutVars>
      </dgm:prSet>
      <dgm:spPr/>
    </dgm:pt>
    <dgm:pt modelId="{69C599F4-9B2F-43FB-B2EB-916089C95F3A}" type="pres">
      <dgm:prSet presAssocID="{02641D1F-193F-4370-8212-3D28CA0839D7}" presName="space" presStyleCnt="0"/>
      <dgm:spPr/>
    </dgm:pt>
    <dgm:pt modelId="{A6FA747B-F96D-4BB7-9CAA-697BD5717906}" type="pres">
      <dgm:prSet presAssocID="{DF86A6E5-580E-4F2A-B223-B458E5A97CE4}" presName="composite" presStyleCnt="0"/>
      <dgm:spPr/>
    </dgm:pt>
    <dgm:pt modelId="{19CDF2AB-3B0B-41CB-AD00-E99839314F1A}" type="pres">
      <dgm:prSet presAssocID="{DF86A6E5-580E-4F2A-B223-B458E5A97CE4}" presName="parTx" presStyleLbl="alignNode1" presStyleIdx="4" presStyleCnt="5">
        <dgm:presLayoutVars>
          <dgm:chMax val="0"/>
          <dgm:chPref val="0"/>
          <dgm:bulletEnabled val="1"/>
        </dgm:presLayoutVars>
      </dgm:prSet>
      <dgm:spPr/>
    </dgm:pt>
    <dgm:pt modelId="{6BCC47BA-0C21-4EC9-8F7B-D9BCA5C8EC21}" type="pres">
      <dgm:prSet presAssocID="{DF86A6E5-580E-4F2A-B223-B458E5A97CE4}" presName="desTx" presStyleLbl="alignAccFollowNode1" presStyleIdx="4" presStyleCnt="5">
        <dgm:presLayoutVars>
          <dgm:bulletEnabled val="1"/>
        </dgm:presLayoutVars>
      </dgm:prSet>
      <dgm:spPr/>
    </dgm:pt>
  </dgm:ptLst>
  <dgm:cxnLst>
    <dgm:cxn modelId="{8683EF00-FA0E-44C4-B5C4-46EDF42D1A4F}" type="presOf" srcId="{36C762CA-9B14-40FD-A3BF-8E60E97AACB0}" destId="{569DA3D3-C2E5-4089-A6F0-CF7A0DE5293E}" srcOrd="0" destOrd="4" presId="urn:microsoft.com/office/officeart/2005/8/layout/hList1"/>
    <dgm:cxn modelId="{67B61E06-C718-408A-8144-2C325A99B7CD}" type="presOf" srcId="{6A0DAC46-074E-44D5-BC93-2A28D37093F5}" destId="{FE6D297C-C9E0-4A7D-A12A-BA53DEE78AEC}" srcOrd="0" destOrd="6" presId="urn:microsoft.com/office/officeart/2005/8/layout/hList1"/>
    <dgm:cxn modelId="{6C73AE07-2714-457D-B055-EC2073E86DFB}" srcId="{DF86A6E5-580E-4F2A-B223-B458E5A97CE4}" destId="{C03E8993-A79B-42AB-A8B0-114B44B9CC95}" srcOrd="5" destOrd="0" parTransId="{6CE51B56-EDEB-4A12-9717-AF24FF516E96}" sibTransId="{B4D73C8B-35DB-491F-B63F-33545E6B64BB}"/>
    <dgm:cxn modelId="{33F1A608-4DA9-4826-AF52-36D4C55E4E04}" srcId="{AA0CC1A4-89B3-4AA2-AE39-4C1399639CA2}" destId="{C6F6A35E-EF9D-42DB-9F6B-51AFF90BC98C}" srcOrd="0" destOrd="0" parTransId="{4BE4706B-ADBA-4294-8DC4-FD7F07C201E2}" sibTransId="{5C687E63-B55E-4016-81AC-60C7B4AB88A6}"/>
    <dgm:cxn modelId="{0958170B-19A0-4708-9E20-DA0354686925}" srcId="{AA0CC1A4-89B3-4AA2-AE39-4C1399639CA2}" destId="{9610126D-8E49-4BC7-A0DB-A630B3EC4789}" srcOrd="4" destOrd="0" parTransId="{FE2D0D8C-3E21-4CC2-9CAE-769532D3A206}" sibTransId="{360FF09A-39B9-4FE3-827D-582816FF646C}"/>
    <dgm:cxn modelId="{E8DA770B-D9C7-4BFD-A4F9-3795018ED850}" type="presOf" srcId="{64E96588-FE38-461A-86E9-A906D86DCC26}" destId="{6BCC47BA-0C21-4EC9-8F7B-D9BCA5C8EC21}" srcOrd="0" destOrd="1" presId="urn:microsoft.com/office/officeart/2005/8/layout/hList1"/>
    <dgm:cxn modelId="{075C9F0C-63F0-4997-AEC1-CCAF5A0C78DF}" srcId="{DF86A6E5-580E-4F2A-B223-B458E5A97CE4}" destId="{64E96588-FE38-461A-86E9-A906D86DCC26}" srcOrd="1" destOrd="0" parTransId="{D7A120CD-4392-413A-ABC5-98D875D6E7C0}" sibTransId="{9C97479B-1091-454C-918F-895D3FE31D91}"/>
    <dgm:cxn modelId="{E3ED610E-D840-4A47-82CA-1963CEA02A3D}" srcId="{AC11CA59-F486-473C-AE1A-BD3E159BD48A}" destId="{DF86A6E5-580E-4F2A-B223-B458E5A97CE4}" srcOrd="4" destOrd="0" parTransId="{A3F965A0-4DFA-4DB1-BF22-9BD549EB3157}" sibTransId="{A2239809-CB4C-48EC-8779-BE5C55EB41C1}"/>
    <dgm:cxn modelId="{265B1D10-B47E-4005-88BD-ACD4C1855A5A}" type="presOf" srcId="{5DE25A94-6918-4273-9B5D-514CB3F59858}" destId="{569DA3D3-C2E5-4089-A6F0-CF7A0DE5293E}" srcOrd="0" destOrd="1" presId="urn:microsoft.com/office/officeart/2005/8/layout/hList1"/>
    <dgm:cxn modelId="{63B43A14-C1C7-4969-9D55-767EF24D6B21}" type="presOf" srcId="{B1D56709-3A7C-4639-9F64-8CF2DFC1EEAF}" destId="{F9540AD5-4F34-4720-A853-23023519F2F5}" srcOrd="0" destOrd="6" presId="urn:microsoft.com/office/officeart/2005/8/layout/hList1"/>
    <dgm:cxn modelId="{01AD5014-4F28-4426-95E6-AF48D3E6D80A}" srcId="{3F8F7C63-6D9D-4496-99F3-13DF66B8EAD6}" destId="{A05F72D0-69A6-4C7B-BB38-A1A0AB843EE4}" srcOrd="4" destOrd="0" parTransId="{62F7D189-29D3-4D68-9BF0-B0FAEE19B125}" sibTransId="{74C6F7AD-BBFB-49F3-9C3B-B861D5A124C6}"/>
    <dgm:cxn modelId="{E455D314-3C2C-445D-8605-B78D41BFD70B}" type="presOf" srcId="{FC2E9FD0-AD1A-4E81-8CE8-F5387731ACC5}" destId="{6BCC47BA-0C21-4EC9-8F7B-D9BCA5C8EC21}" srcOrd="0" destOrd="0" presId="urn:microsoft.com/office/officeart/2005/8/layout/hList1"/>
    <dgm:cxn modelId="{5A99B117-83E0-4DDA-9909-5A1A6250AD18}" srcId="{3F8F7C63-6D9D-4496-99F3-13DF66B8EAD6}" destId="{B1D56709-3A7C-4639-9F64-8CF2DFC1EEAF}" srcOrd="6" destOrd="0" parTransId="{CFEBF81F-9A13-4624-9116-3E4F01E99DAC}" sibTransId="{740B5291-618D-4B35-84FE-8EE5C299203E}"/>
    <dgm:cxn modelId="{37581F1C-5334-445E-829C-72AF65A4BDB2}" type="presOf" srcId="{AA0CC1A4-89B3-4AA2-AE39-4C1399639CA2}" destId="{6D51457A-C3C5-41AF-B616-CDB4705EBFBD}" srcOrd="0" destOrd="0" presId="urn:microsoft.com/office/officeart/2005/8/layout/hList1"/>
    <dgm:cxn modelId="{C7779020-8177-4DE9-A585-ADE6595A2EDA}" type="presOf" srcId="{AA78ED3C-C951-4F58-9959-01105C3C2617}" destId="{569DA3D3-C2E5-4089-A6F0-CF7A0DE5293E}" srcOrd="0" destOrd="2" presId="urn:microsoft.com/office/officeart/2005/8/layout/hList1"/>
    <dgm:cxn modelId="{00844724-3574-4BD7-A1D7-0DDFFF3FBF87}" type="presOf" srcId="{236D48B7-63A7-4285-9C6C-7AFF01B56D9D}" destId="{CD66AAD5-A74B-4989-8AD5-348B79FA87C7}" srcOrd="0" destOrd="5" presId="urn:microsoft.com/office/officeart/2005/8/layout/hList1"/>
    <dgm:cxn modelId="{987BE227-CEAA-47DE-803C-BDCA93CF7D97}" srcId="{3F8F7C63-6D9D-4496-99F3-13DF66B8EAD6}" destId="{BCDD3C48-E5A3-4417-86F3-B7128AC5B7B1}" srcOrd="9" destOrd="0" parTransId="{10E7CB6E-2AD1-4789-8237-7BEC72F1F1FA}" sibTransId="{DFA3E833-ED9A-4EA5-ACF4-749C666265D1}"/>
    <dgm:cxn modelId="{B9CB5028-8610-4C03-8D30-E47EEEDF1F12}" srcId="{3F8F7C63-6D9D-4496-99F3-13DF66B8EAD6}" destId="{8E896EB5-DC99-4BB3-B264-36E39DE7CEC8}" srcOrd="2" destOrd="0" parTransId="{D783B99B-ADFA-4D1B-A614-77EF61E71670}" sibTransId="{C765E2B2-5B2B-4F45-B628-B6251082CF94}"/>
    <dgm:cxn modelId="{C246DF29-2B2B-4568-8ECD-83F0560A3B95}" type="presOf" srcId="{C03E8993-A79B-42AB-A8B0-114B44B9CC95}" destId="{6BCC47BA-0C21-4EC9-8F7B-D9BCA5C8EC21}" srcOrd="0" destOrd="5" presId="urn:microsoft.com/office/officeart/2005/8/layout/hList1"/>
    <dgm:cxn modelId="{95F1422B-D2D2-4C16-B913-4506C14F30E2}" srcId="{5D730ECF-5E56-4BCC-9295-01AA7310EDA9}" destId="{58A2E522-E29C-4132-AC13-C3D4E644FA3C}" srcOrd="7" destOrd="0" parTransId="{E9E5FE19-EEBB-4197-8E3C-36FFB0A95F09}" sibTransId="{5D0976C6-ACD5-49EF-BDEC-DCDD2C61531D}"/>
    <dgm:cxn modelId="{EBA7442D-1D1C-485C-91DE-AE6B91BFBDF6}" type="presOf" srcId="{88D93969-2262-4FB9-8705-4D141334E937}" destId="{FE6D297C-C9E0-4A7D-A12A-BA53DEE78AEC}" srcOrd="0" destOrd="3" presId="urn:microsoft.com/office/officeart/2005/8/layout/hList1"/>
    <dgm:cxn modelId="{C8DB1D31-2C8D-4B6A-94F7-08BAA82BDD6D}" type="presOf" srcId="{D8FFB6A3-E449-44EE-97FD-14B7E5F1F078}" destId="{569DA3D3-C2E5-4089-A6F0-CF7A0DE5293E}" srcOrd="0" destOrd="6" presId="urn:microsoft.com/office/officeart/2005/8/layout/hList1"/>
    <dgm:cxn modelId="{E85E3132-EF8A-4793-AE98-63D9F856D2F9}" type="presOf" srcId="{A05F72D0-69A6-4C7B-BB38-A1A0AB843EE4}" destId="{F9540AD5-4F34-4720-A853-23023519F2F5}" srcOrd="0" destOrd="4" presId="urn:microsoft.com/office/officeart/2005/8/layout/hList1"/>
    <dgm:cxn modelId="{BCE1AE34-6AC8-4BE5-932E-B7A04062E7C6}" type="presOf" srcId="{B63A16E6-9473-45C1-842F-291CED23CD78}" destId="{569DA3D3-C2E5-4089-A6F0-CF7A0DE5293E}" srcOrd="0" destOrd="3" presId="urn:microsoft.com/office/officeart/2005/8/layout/hList1"/>
    <dgm:cxn modelId="{E89DCC35-4170-4CB2-A20C-EB81473BF897}" srcId="{5D730ECF-5E56-4BCC-9295-01AA7310EDA9}" destId="{24E91F4A-3897-4A0C-950E-4537F3FBB810}" srcOrd="6" destOrd="0" parTransId="{3FA903BF-7730-470C-B9B9-D24374440B2F}" sibTransId="{B56624A6-8E5F-4771-B1C0-E2E7A2D5FEA7}"/>
    <dgm:cxn modelId="{AFC3B238-B524-4D9D-9277-42388877E507}" type="presOf" srcId="{76AC8794-74F4-4EA8-BA8C-A90781232F54}" destId="{6BCC47BA-0C21-4EC9-8F7B-D9BCA5C8EC21}" srcOrd="0" destOrd="2" presId="urn:microsoft.com/office/officeart/2005/8/layout/hList1"/>
    <dgm:cxn modelId="{76EEBB3B-3E89-4F18-95D8-1A19F6518923}" srcId="{3F8F7C63-6D9D-4496-99F3-13DF66B8EAD6}" destId="{DCB7BB8A-CD35-4222-952A-62E0A9CA463F}" srcOrd="7" destOrd="0" parTransId="{A5148690-8224-4448-A595-C0900FCD59F3}" sibTransId="{34E54AF9-3437-46C4-B34E-177C1564BD59}"/>
    <dgm:cxn modelId="{B0D6FD5E-D622-4C75-951D-4FCFE47F2376}" srcId="{5D730ECF-5E56-4BCC-9295-01AA7310EDA9}" destId="{3E642F35-97D9-4849-9004-96A0F376220D}" srcOrd="2" destOrd="0" parTransId="{FC0A6F24-07E2-403B-9EB3-1E68DF92A7B9}" sibTransId="{E455CF66-9B12-4FAB-A0CC-01947E2B58B4}"/>
    <dgm:cxn modelId="{E22B1161-B875-42C3-872A-BA51DEFE8537}" srcId="{3F8F7C63-6D9D-4496-99F3-13DF66B8EAD6}" destId="{03D3870E-6E12-4A4A-99E8-B07254945176}" srcOrd="5" destOrd="0" parTransId="{A33E1C08-23D8-4E14-99AB-83006AD2583F}" sibTransId="{60E885CE-DE9F-4222-901B-F44A9519D4BC}"/>
    <dgm:cxn modelId="{59995761-1F05-4503-A942-A31774743FB6}" type="presOf" srcId="{A6C29D9B-FA0D-4C44-99F3-70A3C6A28ABC}" destId="{F9540AD5-4F34-4720-A853-23023519F2F5}" srcOrd="0" destOrd="3" presId="urn:microsoft.com/office/officeart/2005/8/layout/hList1"/>
    <dgm:cxn modelId="{C705DF45-B0B7-41EF-8645-435515E6A266}" srcId="{639BF8EA-4D33-4B30-911B-6776BADCAC46}" destId="{5DE25A94-6918-4273-9B5D-514CB3F59858}" srcOrd="1" destOrd="0" parTransId="{78ABE27B-1C98-4453-8F3E-300A620CDC95}" sibTransId="{02691541-E1A8-4AF1-B616-21CEAD1D89BB}"/>
    <dgm:cxn modelId="{C377A466-AD2B-45D6-AD4A-3D0F22318176}" srcId="{3F8F7C63-6D9D-4496-99F3-13DF66B8EAD6}" destId="{3FD82739-856C-477A-A9F2-F79000C2BD73}" srcOrd="8" destOrd="0" parTransId="{0D75DD0F-8D71-4417-84BC-EAD9CE83FA07}" sibTransId="{8EF37914-1361-4FCA-9D73-4AFC34BC2D51}"/>
    <dgm:cxn modelId="{F37D8A48-094D-4291-8663-3219EE933036}" type="presOf" srcId="{630C8C32-A979-40C7-BDD7-71A76577670D}" destId="{F9540AD5-4F34-4720-A853-23023519F2F5}" srcOrd="0" destOrd="0" presId="urn:microsoft.com/office/officeart/2005/8/layout/hList1"/>
    <dgm:cxn modelId="{DD6CFD48-3E16-43C5-A865-5F09FAD3FA51}" type="presOf" srcId="{24E91F4A-3897-4A0C-950E-4537F3FBB810}" destId="{CD66AAD5-A74B-4989-8AD5-348B79FA87C7}" srcOrd="0" destOrd="6" presId="urn:microsoft.com/office/officeart/2005/8/layout/hList1"/>
    <dgm:cxn modelId="{344F834E-2FCD-4079-840F-2D579BC3381A}" srcId="{639BF8EA-4D33-4B30-911B-6776BADCAC46}" destId="{B63A16E6-9473-45C1-842F-291CED23CD78}" srcOrd="3" destOrd="0" parTransId="{963CE28C-C1FE-46E3-AC82-1DFE8726E821}" sibTransId="{0388097F-781A-4438-A3B7-D80A77EFD73E}"/>
    <dgm:cxn modelId="{ADABC46F-5F7F-450F-A491-AF77B0223B23}" srcId="{3F8F7C63-6D9D-4496-99F3-13DF66B8EAD6}" destId="{ED0320A2-84EF-464D-BA55-8B9CA19360EB}" srcOrd="1" destOrd="0" parTransId="{733CED72-31D7-4D0C-A15C-D7391E674E4A}" sibTransId="{4A1D8552-EF71-45FB-A7C5-E3AF0407CC2D}"/>
    <dgm:cxn modelId="{46F53550-0107-4711-901A-8C35D4679E93}" type="presOf" srcId="{3F8F7C63-6D9D-4496-99F3-13DF66B8EAD6}" destId="{DEBF50E0-4517-471F-B18E-2795B1F5C0A8}" srcOrd="0" destOrd="0" presId="urn:microsoft.com/office/officeart/2005/8/layout/hList1"/>
    <dgm:cxn modelId="{12DA2772-2668-4319-8BD4-996C308E4C5C}" srcId="{639BF8EA-4D33-4B30-911B-6776BADCAC46}" destId="{7AE03F6D-A0A5-4C20-BC13-21EF09DC5CC4}" srcOrd="5" destOrd="0" parTransId="{06A9F93A-0F99-4DC0-AEE7-1C0B6A7249ED}" sibTransId="{D09FAE38-C505-4352-9685-99BB2BAB1ACF}"/>
    <dgm:cxn modelId="{1D679673-5FD6-4446-B5C4-EA13252864E0}" srcId="{AC11CA59-F486-473C-AE1A-BD3E159BD48A}" destId="{5D730ECF-5E56-4BCC-9295-01AA7310EDA9}" srcOrd="1" destOrd="0" parTransId="{B49ADB08-7DAD-4DCA-9B2B-46818BC4CFDF}" sibTransId="{9491BB27-9D09-4225-BBD1-073A5C5F0A21}"/>
    <dgm:cxn modelId="{0C9B4B54-471C-4DE0-B7ED-BD23FDC378DD}" type="presOf" srcId="{7AE03F6D-A0A5-4C20-BC13-21EF09DC5CC4}" destId="{569DA3D3-C2E5-4089-A6F0-CF7A0DE5293E}" srcOrd="0" destOrd="5" presId="urn:microsoft.com/office/officeart/2005/8/layout/hList1"/>
    <dgm:cxn modelId="{21295074-A0F9-420B-A47C-9A3D0F9247AC}" type="presOf" srcId="{5D730ECF-5E56-4BCC-9295-01AA7310EDA9}" destId="{A15940E0-E524-4386-893B-E5C857ACD0DE}" srcOrd="0" destOrd="0" presId="urn:microsoft.com/office/officeart/2005/8/layout/hList1"/>
    <dgm:cxn modelId="{2BCA7075-362C-4C9A-8187-DB08620C2EBE}" srcId="{DF86A6E5-580E-4F2A-B223-B458E5A97CE4}" destId="{269A5C72-57AF-4EA0-ACCE-C59B69488E35}" srcOrd="4" destOrd="0" parTransId="{6730243B-63FA-4E3A-A384-7D02129EAE6A}" sibTransId="{0F39171B-4944-4D51-B092-A62959DD54B0}"/>
    <dgm:cxn modelId="{B8C83676-32B6-414D-87A3-58819BB77685}" srcId="{639BF8EA-4D33-4B30-911B-6776BADCAC46}" destId="{AA78ED3C-C951-4F58-9959-01105C3C2617}" srcOrd="2" destOrd="0" parTransId="{80E848FA-6CC9-40FF-8A2E-3A173477A632}" sibTransId="{B7695E07-7C98-439E-95ED-062A66649E8F}"/>
    <dgm:cxn modelId="{A05C5356-BBB8-4364-AED6-495052AA1745}" srcId="{639BF8EA-4D33-4B30-911B-6776BADCAC46}" destId="{36C762CA-9B14-40FD-A3BF-8E60E97AACB0}" srcOrd="4" destOrd="0" parTransId="{F662D8E3-E924-425F-94A3-F55106F815C5}" sibTransId="{003494B5-C1F6-4CF6-91FF-D780D59A26B3}"/>
    <dgm:cxn modelId="{1A207F59-6EBD-4E05-ACBB-0575486B1888}" type="presOf" srcId="{40585278-DF6A-4768-8168-AFAA3D149FEC}" destId="{FE6D297C-C9E0-4A7D-A12A-BA53DEE78AEC}" srcOrd="0" destOrd="2" presId="urn:microsoft.com/office/officeart/2005/8/layout/hList1"/>
    <dgm:cxn modelId="{F856FA7B-3279-4151-88C6-FC89EF00CA04}" srcId="{AC11CA59-F486-473C-AE1A-BD3E159BD48A}" destId="{AA0CC1A4-89B3-4AA2-AE39-4C1399639CA2}" srcOrd="2" destOrd="0" parTransId="{C0AF6D3B-B26B-43D4-8370-C068EA004DB7}" sibTransId="{6CDD5F2F-DC14-46D9-87E7-871C2297CCE1}"/>
    <dgm:cxn modelId="{3790F588-BD57-4CCE-B91D-33379F88B9D6}" type="presOf" srcId="{F44527D1-3623-4718-A5C7-590A95354660}" destId="{CD66AAD5-A74B-4989-8AD5-348B79FA87C7}" srcOrd="0" destOrd="0" presId="urn:microsoft.com/office/officeart/2005/8/layout/hList1"/>
    <dgm:cxn modelId="{3630CF93-9C0F-42C1-A7E3-12BADA9ACFE4}" srcId="{7AE03F6D-A0A5-4C20-BC13-21EF09DC5CC4}" destId="{D8FFB6A3-E449-44EE-97FD-14B7E5F1F078}" srcOrd="0" destOrd="0" parTransId="{F271BF60-0D47-4E01-B8F0-23881EE9F385}" sibTransId="{ACE66685-E908-479E-9B13-3E728B89578C}"/>
    <dgm:cxn modelId="{11AF3294-D720-46F7-A210-5C86B3113581}" type="presOf" srcId="{03D3870E-6E12-4A4A-99E8-B07254945176}" destId="{F9540AD5-4F34-4720-A853-23023519F2F5}" srcOrd="0" destOrd="5" presId="urn:microsoft.com/office/officeart/2005/8/layout/hList1"/>
    <dgm:cxn modelId="{DE6DA398-F2D2-4825-B1B7-40F17E6BD05B}" srcId="{3F8F7C63-6D9D-4496-99F3-13DF66B8EAD6}" destId="{A6C29D9B-FA0D-4C44-99F3-70A3C6A28ABC}" srcOrd="3" destOrd="0" parTransId="{30B991BB-59D0-46CE-B76F-A8E10A0E3AD2}" sibTransId="{C42FABC9-FC87-44F8-819D-67DCEC95CB19}"/>
    <dgm:cxn modelId="{8C63B698-8A4E-457D-994E-67C74BAEA65D}" srcId="{3F8F7C63-6D9D-4496-99F3-13DF66B8EAD6}" destId="{630C8C32-A979-40C7-BDD7-71A76577670D}" srcOrd="0" destOrd="0" parTransId="{A072B589-234B-4E81-93D6-F23076B69245}" sibTransId="{BC580252-AC53-48E5-98C9-B7684010D558}"/>
    <dgm:cxn modelId="{0051009A-8A76-40D1-9129-73FC09B3DB69}" type="presOf" srcId="{50147886-EAE7-4BEB-BA6C-F68DA6BF58EE}" destId="{FE6D297C-C9E0-4A7D-A12A-BA53DEE78AEC}" srcOrd="0" destOrd="1" presId="urn:microsoft.com/office/officeart/2005/8/layout/hList1"/>
    <dgm:cxn modelId="{450D699A-A0FB-4B92-8051-F8D7FA9F0243}" type="presOf" srcId="{624CB385-66B0-4EAE-9A0D-21C51F23C0FF}" destId="{FE6D297C-C9E0-4A7D-A12A-BA53DEE78AEC}" srcOrd="0" destOrd="5" presId="urn:microsoft.com/office/officeart/2005/8/layout/hList1"/>
    <dgm:cxn modelId="{4F69529A-BD8B-439E-8866-8C96C5A45BF9}" type="presOf" srcId="{58A2E522-E29C-4132-AC13-C3D4E644FA3C}" destId="{CD66AAD5-A74B-4989-8AD5-348B79FA87C7}" srcOrd="0" destOrd="7" presId="urn:microsoft.com/office/officeart/2005/8/layout/hList1"/>
    <dgm:cxn modelId="{3A16BE9C-5C16-43C7-92AE-5D9F366D5D99}" srcId="{5D730ECF-5E56-4BCC-9295-01AA7310EDA9}" destId="{E5BD9D08-D55A-4077-A266-63A3412B597C}" srcOrd="3" destOrd="0" parTransId="{6B05C7C0-09DD-451E-AE20-D6C396140BA4}" sibTransId="{BA576175-C61B-4F42-BBB2-1AF3DD04D2D8}"/>
    <dgm:cxn modelId="{DB52AA9F-F9CC-4A8E-AB0E-33BCDB036D5E}" srcId="{AA0CC1A4-89B3-4AA2-AE39-4C1399639CA2}" destId="{40585278-DF6A-4768-8168-AFAA3D149FEC}" srcOrd="2" destOrd="0" parTransId="{5C50C266-A519-446A-82D8-B40D8304A1B7}" sibTransId="{95C3AD48-8DBD-458D-B6BC-D77382399005}"/>
    <dgm:cxn modelId="{FBE15CA0-3717-497A-8E9A-018989822677}" srcId="{5D730ECF-5E56-4BCC-9295-01AA7310EDA9}" destId="{F44527D1-3623-4718-A5C7-590A95354660}" srcOrd="0" destOrd="0" parTransId="{5E7514FD-99DE-4412-9C1C-3D96F9C74494}" sibTransId="{07EC650E-232F-42AC-A156-321F455F5A3F}"/>
    <dgm:cxn modelId="{D1018BA4-D551-4AF8-AE83-3A349CE9146F}" type="presOf" srcId="{639BF8EA-4D33-4B30-911B-6776BADCAC46}" destId="{79AA2380-6C09-4C3E-A320-87D02EF11B92}" srcOrd="0" destOrd="0" presId="urn:microsoft.com/office/officeart/2005/8/layout/hList1"/>
    <dgm:cxn modelId="{46AC5DA6-931E-485C-80D5-609AA370BF3C}" srcId="{5D730ECF-5E56-4BCC-9295-01AA7310EDA9}" destId="{545A33F6-B5F6-426A-8C86-40CF9A69FDEB}" srcOrd="1" destOrd="0" parTransId="{35A6CFD5-75E6-454E-82A8-2EEB5B20D7C7}" sibTransId="{871627F3-A0BF-4926-ACF6-1AD098FB9865}"/>
    <dgm:cxn modelId="{7DEDE6A6-D5F6-4AFA-95DA-0F65625C743C}" srcId="{639BF8EA-4D33-4B30-911B-6776BADCAC46}" destId="{D8175AF9-F842-45F9-97DC-C69B2B6BBF53}" srcOrd="6" destOrd="0" parTransId="{790B86D8-9779-4A95-9728-106B465CDD3C}" sibTransId="{513B4DA5-7C2B-4D4D-9C48-E13269E1158D}"/>
    <dgm:cxn modelId="{499B0CA8-5A28-4F3A-AF92-30F09620EB6A}" type="presOf" srcId="{98E9E80D-99C6-4D95-ADA3-154C4B59F85F}" destId="{CD66AAD5-A74B-4989-8AD5-348B79FA87C7}" srcOrd="0" destOrd="4" presId="urn:microsoft.com/office/officeart/2005/8/layout/hList1"/>
    <dgm:cxn modelId="{4FAF80A8-3559-420C-991C-378325B0E176}" type="presOf" srcId="{DCB7BB8A-CD35-4222-952A-62E0A9CA463F}" destId="{F9540AD5-4F34-4720-A853-23023519F2F5}" srcOrd="0" destOrd="7" presId="urn:microsoft.com/office/officeart/2005/8/layout/hList1"/>
    <dgm:cxn modelId="{ACCE82A9-E050-4212-8FEF-F3BB00422909}" type="presOf" srcId="{3FD82739-856C-477A-A9F2-F79000C2BD73}" destId="{F9540AD5-4F34-4720-A853-23023519F2F5}" srcOrd="0" destOrd="8" presId="urn:microsoft.com/office/officeart/2005/8/layout/hList1"/>
    <dgm:cxn modelId="{B9A036AB-F55C-4ED8-88AB-A6656C71B526}" type="presOf" srcId="{269A5C72-57AF-4EA0-ACCE-C59B69488E35}" destId="{6BCC47BA-0C21-4EC9-8F7B-D9BCA5C8EC21}" srcOrd="0" destOrd="4" presId="urn:microsoft.com/office/officeart/2005/8/layout/hList1"/>
    <dgm:cxn modelId="{533B33B0-F780-445E-9B62-7F84DB009051}" srcId="{AC11CA59-F486-473C-AE1A-BD3E159BD48A}" destId="{639BF8EA-4D33-4B30-911B-6776BADCAC46}" srcOrd="3" destOrd="0" parTransId="{73779F8B-B701-4BB6-9E77-1298E5928771}" sibTransId="{02641D1F-193F-4370-8212-3D28CA0839D7}"/>
    <dgm:cxn modelId="{1F0C73B1-EF50-4F66-9039-50A5177EFF6E}" type="presOf" srcId="{9610126D-8E49-4BC7-A0DB-A630B3EC4789}" destId="{FE6D297C-C9E0-4A7D-A12A-BA53DEE78AEC}" srcOrd="0" destOrd="4" presId="urn:microsoft.com/office/officeart/2005/8/layout/hList1"/>
    <dgm:cxn modelId="{0E79A9B2-4534-4C6A-A886-E0B7F324566B}" type="presOf" srcId="{C15E1527-ED8A-4127-96D3-A40FE5E9F551}" destId="{CD66AAD5-A74B-4989-8AD5-348B79FA87C7}" srcOrd="0" destOrd="8" presId="urn:microsoft.com/office/officeart/2005/8/layout/hList1"/>
    <dgm:cxn modelId="{7EA702B8-B43E-4292-BCA5-3123C2738346}" type="presOf" srcId="{E5BD9D08-D55A-4077-A266-63A3412B597C}" destId="{CD66AAD5-A74B-4989-8AD5-348B79FA87C7}" srcOrd="0" destOrd="3" presId="urn:microsoft.com/office/officeart/2005/8/layout/hList1"/>
    <dgm:cxn modelId="{2ACC45BA-7497-47FE-AD13-958DF8311CFE}" srcId="{AA0CC1A4-89B3-4AA2-AE39-4C1399639CA2}" destId="{50147886-EAE7-4BEB-BA6C-F68DA6BF58EE}" srcOrd="1" destOrd="0" parTransId="{1B03D5B8-A550-4C3B-B659-4BB18866FEE6}" sibTransId="{897C281A-AF25-4C78-B51E-5272CB605DBE}"/>
    <dgm:cxn modelId="{792082BB-298F-413A-A79A-5FC4B6C8DCDC}" srcId="{AC11CA59-F486-473C-AE1A-BD3E159BD48A}" destId="{3F8F7C63-6D9D-4496-99F3-13DF66B8EAD6}" srcOrd="0" destOrd="0" parTransId="{CB554395-990A-4765-A8BF-03117E7BEA30}" sibTransId="{DF74605E-4936-443D-9D28-163DDAEF2472}"/>
    <dgm:cxn modelId="{F61E9EBC-5BEE-456D-84AD-3218882A88C6}" type="presOf" srcId="{AC11CA59-F486-473C-AE1A-BD3E159BD48A}" destId="{E2E8F0FF-2562-411A-AEBD-32131929444C}" srcOrd="0" destOrd="0" presId="urn:microsoft.com/office/officeart/2005/8/layout/hList1"/>
    <dgm:cxn modelId="{202B2BBF-62BE-4D26-8E3B-E4B0A1386412}" srcId="{5D730ECF-5E56-4BCC-9295-01AA7310EDA9}" destId="{98E9E80D-99C6-4D95-ADA3-154C4B59F85F}" srcOrd="4" destOrd="0" parTransId="{3C03EB72-6B54-48F4-8582-F81997B953D1}" sibTransId="{F8702242-78A9-478A-AA78-B0CC2FEB8CFB}"/>
    <dgm:cxn modelId="{70C8AFC0-C182-4576-96DA-EAECDBD4CEE1}" srcId="{5D730ECF-5E56-4BCC-9295-01AA7310EDA9}" destId="{C15E1527-ED8A-4127-96D3-A40FE5E9F551}" srcOrd="8" destOrd="0" parTransId="{F1F539FA-D668-4A01-9EF5-E9760A99DFC0}" sibTransId="{1A19537F-D665-449A-96C1-15D1F4CFFA74}"/>
    <dgm:cxn modelId="{E315A3C1-F2BB-47F0-AA6E-173A48EF57AB}" type="presOf" srcId="{8E896EB5-DC99-4BB3-B264-36E39DE7CEC8}" destId="{F9540AD5-4F34-4720-A853-23023519F2F5}" srcOrd="0" destOrd="2" presId="urn:microsoft.com/office/officeart/2005/8/layout/hList1"/>
    <dgm:cxn modelId="{1E130DC6-DD45-4BC4-825A-5EB61C250B47}" srcId="{AA0CC1A4-89B3-4AA2-AE39-4C1399639CA2}" destId="{88D93969-2262-4FB9-8705-4D141334E937}" srcOrd="3" destOrd="0" parTransId="{8A21C158-BC6D-470C-B4B1-9EEF6E089342}" sibTransId="{32EE6A0F-BF28-43FD-9D4A-636DBEF2E24A}"/>
    <dgm:cxn modelId="{B10F61CA-D3C2-4C90-B795-58850D21A922}" type="presOf" srcId="{BCDD3C48-E5A3-4417-86F3-B7128AC5B7B1}" destId="{F9540AD5-4F34-4720-A853-23023519F2F5}" srcOrd="0" destOrd="9" presId="urn:microsoft.com/office/officeart/2005/8/layout/hList1"/>
    <dgm:cxn modelId="{BA4F5ECD-31C9-482B-B6B8-AA34483001C2}" srcId="{DF86A6E5-580E-4F2A-B223-B458E5A97CE4}" destId="{FC2E9FD0-AD1A-4E81-8CE8-F5387731ACC5}" srcOrd="0" destOrd="0" parTransId="{92D28802-A2B7-406B-9ECE-488CDE2B7EE3}" sibTransId="{5552313E-ED74-447B-808B-0524835A4DBB}"/>
    <dgm:cxn modelId="{D4F09DD2-D7DC-4C0A-B107-20DDDF7554E9}" srcId="{639BF8EA-4D33-4B30-911B-6776BADCAC46}" destId="{8A005F68-872E-4565-97CF-5F934A8F7106}" srcOrd="0" destOrd="0" parTransId="{6458AC6F-FC93-49FE-B39E-B3BD37FC1330}" sibTransId="{88809219-9B02-4029-97B7-029D87354175}"/>
    <dgm:cxn modelId="{B78E6AD7-F2C4-4AC4-933E-267ADA7261A0}" type="presOf" srcId="{3009EBD5-8533-475D-BE3F-7DA7EB0BDAF2}" destId="{F9540AD5-4F34-4720-A853-23023519F2F5}" srcOrd="0" destOrd="10" presId="urn:microsoft.com/office/officeart/2005/8/layout/hList1"/>
    <dgm:cxn modelId="{427600DB-6877-49C6-AA0E-84C0B97F6DC7}" type="presOf" srcId="{ED0320A2-84EF-464D-BA55-8B9CA19360EB}" destId="{F9540AD5-4F34-4720-A853-23023519F2F5}" srcOrd="0" destOrd="1" presId="urn:microsoft.com/office/officeart/2005/8/layout/hList1"/>
    <dgm:cxn modelId="{4BE9F4DD-547B-46B8-9AE8-A49E60DC3E85}" type="presOf" srcId="{545A33F6-B5F6-426A-8C86-40CF9A69FDEB}" destId="{CD66AAD5-A74B-4989-8AD5-348B79FA87C7}" srcOrd="0" destOrd="1" presId="urn:microsoft.com/office/officeart/2005/8/layout/hList1"/>
    <dgm:cxn modelId="{E4EF17E2-2DCE-43D5-936E-214CA1E7EA30}" srcId="{DF86A6E5-580E-4F2A-B223-B458E5A97CE4}" destId="{983CF14A-D540-41C7-985B-5652F41CF489}" srcOrd="3" destOrd="0" parTransId="{2D2DEC59-26A6-45BD-B642-8013356B7F56}" sibTransId="{7A8877E4-83D1-47A7-9E1F-B6AA2D71D1A3}"/>
    <dgm:cxn modelId="{378405E4-A10D-4798-8747-535349689E09}" srcId="{DF86A6E5-580E-4F2A-B223-B458E5A97CE4}" destId="{76AC8794-74F4-4EA8-BA8C-A90781232F54}" srcOrd="2" destOrd="0" parTransId="{4BCE2351-28E8-4364-8A5F-1B2A645300C4}" sibTransId="{3E08878A-DE6F-4142-AE2A-F9927837BFB7}"/>
    <dgm:cxn modelId="{B329AEE8-4543-402A-AA06-29F3A101607E}" type="presOf" srcId="{DF86A6E5-580E-4F2A-B223-B458E5A97CE4}" destId="{19CDF2AB-3B0B-41CB-AD00-E99839314F1A}" srcOrd="0" destOrd="0" presId="urn:microsoft.com/office/officeart/2005/8/layout/hList1"/>
    <dgm:cxn modelId="{398B78E9-75B4-4C56-A1AE-6EF1BA813202}" type="presOf" srcId="{983CF14A-D540-41C7-985B-5652F41CF489}" destId="{6BCC47BA-0C21-4EC9-8F7B-D9BCA5C8EC21}" srcOrd="0" destOrd="3" presId="urn:microsoft.com/office/officeart/2005/8/layout/hList1"/>
    <dgm:cxn modelId="{D140A2EB-3F7E-42F4-996C-1F3B53C6C159}" type="presOf" srcId="{C6F6A35E-EF9D-42DB-9F6B-51AFF90BC98C}" destId="{FE6D297C-C9E0-4A7D-A12A-BA53DEE78AEC}" srcOrd="0" destOrd="0" presId="urn:microsoft.com/office/officeart/2005/8/layout/hList1"/>
    <dgm:cxn modelId="{7D186AED-01CD-425B-8B11-92BA4F6709E3}" srcId="{5D730ECF-5E56-4BCC-9295-01AA7310EDA9}" destId="{236D48B7-63A7-4285-9C6C-7AFF01B56D9D}" srcOrd="5" destOrd="0" parTransId="{13EDD0DB-D12A-4055-86FC-11CE01E96C7B}" sibTransId="{410012CC-317E-4CEA-BD64-8DB0C548B075}"/>
    <dgm:cxn modelId="{67458EED-3B15-411B-BC2A-944D5595F62C}" type="presOf" srcId="{D8175AF9-F842-45F9-97DC-C69B2B6BBF53}" destId="{569DA3D3-C2E5-4089-A6F0-CF7A0DE5293E}" srcOrd="0" destOrd="7" presId="urn:microsoft.com/office/officeart/2005/8/layout/hList1"/>
    <dgm:cxn modelId="{701AECED-5325-4295-A693-8267EF53B223}" type="presOf" srcId="{3E642F35-97D9-4849-9004-96A0F376220D}" destId="{CD66AAD5-A74B-4989-8AD5-348B79FA87C7}" srcOrd="0" destOrd="2" presId="urn:microsoft.com/office/officeart/2005/8/layout/hList1"/>
    <dgm:cxn modelId="{235AF3F2-4DC6-4ACE-9EC0-844AD822351F}" type="presOf" srcId="{8A005F68-872E-4565-97CF-5F934A8F7106}" destId="{569DA3D3-C2E5-4089-A6F0-CF7A0DE5293E}" srcOrd="0" destOrd="0" presId="urn:microsoft.com/office/officeart/2005/8/layout/hList1"/>
    <dgm:cxn modelId="{E96547F9-7650-4953-B80F-A932BA8449D0}" srcId="{AA0CC1A4-89B3-4AA2-AE39-4C1399639CA2}" destId="{6A0DAC46-074E-44D5-BC93-2A28D37093F5}" srcOrd="6" destOrd="0" parTransId="{5BD27BA4-E4AD-4969-8558-62A55EE05DA6}" sibTransId="{196479E3-B851-4A29-AAD0-46354CAD7D02}"/>
    <dgm:cxn modelId="{1394BDFB-E727-409D-8BB5-D3D2E6E5358D}" srcId="{AA0CC1A4-89B3-4AA2-AE39-4C1399639CA2}" destId="{624CB385-66B0-4EAE-9A0D-21C51F23C0FF}" srcOrd="5" destOrd="0" parTransId="{17722B10-61BA-4CF9-80CB-DC8F73C4175C}" sibTransId="{FEDFE2F1-E7A6-4E9A-BE0B-1D277CEBFD8C}"/>
    <dgm:cxn modelId="{7BAF2CFD-1919-4540-87BA-E3BD91F1FDBD}" srcId="{3F8F7C63-6D9D-4496-99F3-13DF66B8EAD6}" destId="{3009EBD5-8533-475D-BE3F-7DA7EB0BDAF2}" srcOrd="10" destOrd="0" parTransId="{078260EC-E067-48F8-94B9-B068CF335D61}" sibTransId="{DF7B415B-F4FE-4132-B4D6-C3D469631BF7}"/>
    <dgm:cxn modelId="{C27273EA-4BBE-4CDF-BA99-119922753A30}" type="presParOf" srcId="{E2E8F0FF-2562-411A-AEBD-32131929444C}" destId="{176247BB-19BB-49E9-B85D-3D6E084ED755}" srcOrd="0" destOrd="0" presId="urn:microsoft.com/office/officeart/2005/8/layout/hList1"/>
    <dgm:cxn modelId="{A7989258-082B-43FB-BBA7-9D01E89C807E}" type="presParOf" srcId="{176247BB-19BB-49E9-B85D-3D6E084ED755}" destId="{DEBF50E0-4517-471F-B18E-2795B1F5C0A8}" srcOrd="0" destOrd="0" presId="urn:microsoft.com/office/officeart/2005/8/layout/hList1"/>
    <dgm:cxn modelId="{58737E10-116E-4B14-AFD6-A05A4CFEB10A}" type="presParOf" srcId="{176247BB-19BB-49E9-B85D-3D6E084ED755}" destId="{F9540AD5-4F34-4720-A853-23023519F2F5}" srcOrd="1" destOrd="0" presId="urn:microsoft.com/office/officeart/2005/8/layout/hList1"/>
    <dgm:cxn modelId="{FB31CCC3-6086-4C77-845F-1D930EF414ED}" type="presParOf" srcId="{E2E8F0FF-2562-411A-AEBD-32131929444C}" destId="{453092C0-69F2-4133-89C7-1EFC080540F9}" srcOrd="1" destOrd="0" presId="urn:microsoft.com/office/officeart/2005/8/layout/hList1"/>
    <dgm:cxn modelId="{AAEE7370-DC35-4FC9-B85F-EF4F725DEFF4}" type="presParOf" srcId="{E2E8F0FF-2562-411A-AEBD-32131929444C}" destId="{B534AEEA-7710-46E1-8E7F-AEB445BB6ECE}" srcOrd="2" destOrd="0" presId="urn:microsoft.com/office/officeart/2005/8/layout/hList1"/>
    <dgm:cxn modelId="{BFC20E4B-75C0-4E42-90F8-EE036EAF96ED}" type="presParOf" srcId="{B534AEEA-7710-46E1-8E7F-AEB445BB6ECE}" destId="{A15940E0-E524-4386-893B-E5C857ACD0DE}" srcOrd="0" destOrd="0" presId="urn:microsoft.com/office/officeart/2005/8/layout/hList1"/>
    <dgm:cxn modelId="{B36EB1AF-7177-41E2-B1A8-F16552359F01}" type="presParOf" srcId="{B534AEEA-7710-46E1-8E7F-AEB445BB6ECE}" destId="{CD66AAD5-A74B-4989-8AD5-348B79FA87C7}" srcOrd="1" destOrd="0" presId="urn:microsoft.com/office/officeart/2005/8/layout/hList1"/>
    <dgm:cxn modelId="{0594C1EA-C561-4163-9C93-86E6A24239DF}" type="presParOf" srcId="{E2E8F0FF-2562-411A-AEBD-32131929444C}" destId="{C5BE0DCA-B96B-4057-8554-960F944CF794}" srcOrd="3" destOrd="0" presId="urn:microsoft.com/office/officeart/2005/8/layout/hList1"/>
    <dgm:cxn modelId="{E98F90F6-A432-4C3D-8AE9-74407D45FF25}" type="presParOf" srcId="{E2E8F0FF-2562-411A-AEBD-32131929444C}" destId="{23BDFAD9-10B7-498B-8F93-50B81A884DDF}" srcOrd="4" destOrd="0" presId="urn:microsoft.com/office/officeart/2005/8/layout/hList1"/>
    <dgm:cxn modelId="{7CCF56D1-7162-4DAF-B707-33278AF8187D}" type="presParOf" srcId="{23BDFAD9-10B7-498B-8F93-50B81A884DDF}" destId="{6D51457A-C3C5-41AF-B616-CDB4705EBFBD}" srcOrd="0" destOrd="0" presId="urn:microsoft.com/office/officeart/2005/8/layout/hList1"/>
    <dgm:cxn modelId="{6B9C62C7-7F3D-4CA0-A980-D1B5C74B417D}" type="presParOf" srcId="{23BDFAD9-10B7-498B-8F93-50B81A884DDF}" destId="{FE6D297C-C9E0-4A7D-A12A-BA53DEE78AEC}" srcOrd="1" destOrd="0" presId="urn:microsoft.com/office/officeart/2005/8/layout/hList1"/>
    <dgm:cxn modelId="{A37C5AC5-4CC0-4638-A65A-280974CD54D9}" type="presParOf" srcId="{E2E8F0FF-2562-411A-AEBD-32131929444C}" destId="{00CE47B6-B023-4B8B-9908-3FA50864829F}" srcOrd="5" destOrd="0" presId="urn:microsoft.com/office/officeart/2005/8/layout/hList1"/>
    <dgm:cxn modelId="{4C2129FF-52F0-46BE-A8FD-49B302A16B2E}" type="presParOf" srcId="{E2E8F0FF-2562-411A-AEBD-32131929444C}" destId="{EB537E39-DA26-4699-AF84-94C94096DDA9}" srcOrd="6" destOrd="0" presId="urn:microsoft.com/office/officeart/2005/8/layout/hList1"/>
    <dgm:cxn modelId="{9A627AA8-FCD1-458E-B73F-82DB549D7EA2}" type="presParOf" srcId="{EB537E39-DA26-4699-AF84-94C94096DDA9}" destId="{79AA2380-6C09-4C3E-A320-87D02EF11B92}" srcOrd="0" destOrd="0" presId="urn:microsoft.com/office/officeart/2005/8/layout/hList1"/>
    <dgm:cxn modelId="{FC08A935-375F-4C2C-804E-B8FBDECF6897}" type="presParOf" srcId="{EB537E39-DA26-4699-AF84-94C94096DDA9}" destId="{569DA3D3-C2E5-4089-A6F0-CF7A0DE5293E}" srcOrd="1" destOrd="0" presId="urn:microsoft.com/office/officeart/2005/8/layout/hList1"/>
    <dgm:cxn modelId="{220E4404-6F28-412A-B5D0-F8EF49AADC4A}" type="presParOf" srcId="{E2E8F0FF-2562-411A-AEBD-32131929444C}" destId="{69C599F4-9B2F-43FB-B2EB-916089C95F3A}" srcOrd="7" destOrd="0" presId="urn:microsoft.com/office/officeart/2005/8/layout/hList1"/>
    <dgm:cxn modelId="{20552560-BD1A-4448-AB5B-7B8B42C99F8F}" type="presParOf" srcId="{E2E8F0FF-2562-411A-AEBD-32131929444C}" destId="{A6FA747B-F96D-4BB7-9CAA-697BD5717906}" srcOrd="8" destOrd="0" presId="urn:microsoft.com/office/officeart/2005/8/layout/hList1"/>
    <dgm:cxn modelId="{2DD714AD-096B-4A30-BFFD-58594F47A47C}" type="presParOf" srcId="{A6FA747B-F96D-4BB7-9CAA-697BD5717906}" destId="{19CDF2AB-3B0B-41CB-AD00-E99839314F1A}" srcOrd="0" destOrd="0" presId="urn:microsoft.com/office/officeart/2005/8/layout/hList1"/>
    <dgm:cxn modelId="{2961956E-DF50-47AB-9EB4-FC8882B10EAB}" type="presParOf" srcId="{A6FA747B-F96D-4BB7-9CAA-697BD5717906}" destId="{6BCC47BA-0C21-4EC9-8F7B-D9BCA5C8EC21}" srcOrd="1" destOrd="0" presId="urn:microsoft.com/office/officeart/2005/8/layout/hList1"/>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BF50E0-4517-471F-B18E-2795B1F5C0A8}">
      <dsp:nvSpPr>
        <dsp:cNvPr id="0" name=""/>
        <dsp:cNvSpPr/>
      </dsp:nvSpPr>
      <dsp:spPr>
        <a:xfrm>
          <a:off x="5260" y="155564"/>
          <a:ext cx="2016677" cy="806670"/>
        </a:xfrm>
        <a:prstGeom prst="rect">
          <a:avLst/>
        </a:prstGeom>
        <a:solidFill>
          <a:schemeClr val="bg1">
            <a:lumMod val="65000"/>
          </a:schemeClr>
        </a:solidFill>
        <a:ln w="12700" cap="flat" cmpd="sng" algn="ctr">
          <a:solidFill>
            <a:schemeClr val="bg1">
              <a:lumMod val="6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1 </a:t>
          </a:r>
        </a:p>
        <a:p>
          <a:pPr marL="0" lvl="0" indent="0" algn="ctr" defTabSz="488950">
            <a:lnSpc>
              <a:spcPct val="90000"/>
            </a:lnSpc>
            <a:spcBef>
              <a:spcPct val="0"/>
            </a:spcBef>
            <a:spcAft>
              <a:spcPct val="35000"/>
            </a:spcAft>
            <a:buNone/>
          </a:pPr>
          <a:r>
            <a:rPr lang="en-US" sz="1100" kern="1200" dirty="0"/>
            <a:t>Empowering Everyone with Power Platform – From CEO to Frontline Workers</a:t>
          </a:r>
          <a:endParaRPr lang="en-AU" sz="1100" kern="1200" dirty="0"/>
        </a:p>
      </dsp:txBody>
      <dsp:txXfrm>
        <a:off x="5260" y="155564"/>
        <a:ext cx="2016677" cy="806670"/>
      </dsp:txXfrm>
    </dsp:sp>
    <dsp:sp modelId="{F9540AD5-4F34-4720-A853-23023519F2F5}">
      <dsp:nvSpPr>
        <dsp:cNvPr id="0" name=""/>
        <dsp:cNvSpPr/>
      </dsp:nvSpPr>
      <dsp:spPr>
        <a:xfrm>
          <a:off x="5260" y="962235"/>
          <a:ext cx="2016677" cy="3568499"/>
        </a:xfrm>
        <a:prstGeom prst="rect">
          <a:avLst/>
        </a:prstGeom>
        <a:no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Introduction to Power Platform</a:t>
          </a:r>
          <a:endParaRPr lang="en-AU"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Microsoft Power Platform momentum</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Why Power Platform?</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Customer Stories</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Demo</a:t>
          </a:r>
        </a:p>
      </dsp:txBody>
      <dsp:txXfrm>
        <a:off x="5260" y="962235"/>
        <a:ext cx="2016677" cy="3568499"/>
      </dsp:txXfrm>
    </dsp:sp>
    <dsp:sp modelId="{A15940E0-E524-4386-893B-E5C857ACD0DE}">
      <dsp:nvSpPr>
        <dsp:cNvPr id="0" name=""/>
        <dsp:cNvSpPr/>
      </dsp:nvSpPr>
      <dsp:spPr>
        <a:xfrm>
          <a:off x="2304273" y="155564"/>
          <a:ext cx="2016677" cy="806670"/>
        </a:xfrm>
        <a:prstGeom prst="rect">
          <a:avLst/>
        </a:prstGeom>
        <a:solidFill>
          <a:srgbClr val="7030A0"/>
        </a:solidFill>
        <a:ln w="12700" cap="flat" cmpd="sng" algn="ctr">
          <a:solidFill>
            <a:srgbClr val="7030A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2</a:t>
          </a:r>
        </a:p>
        <a:p>
          <a:pPr marL="0" lvl="0" indent="0" algn="ctr" defTabSz="488950">
            <a:lnSpc>
              <a:spcPct val="90000"/>
            </a:lnSpc>
            <a:spcBef>
              <a:spcPct val="0"/>
            </a:spcBef>
            <a:spcAft>
              <a:spcPct val="35000"/>
            </a:spcAft>
            <a:buNone/>
          </a:pPr>
          <a:r>
            <a:rPr lang="en-US" sz="1100" kern="1200" dirty="0"/>
            <a:t>Power Packed Day with Power Canvas Apps</a:t>
          </a:r>
          <a:endParaRPr lang="en-AU" sz="1100" kern="1200" dirty="0"/>
        </a:p>
      </dsp:txBody>
      <dsp:txXfrm>
        <a:off x="2304273" y="155564"/>
        <a:ext cx="2016677" cy="806670"/>
      </dsp:txXfrm>
    </dsp:sp>
    <dsp:sp modelId="{CD66AAD5-A74B-4989-8AD5-348B79FA87C7}">
      <dsp:nvSpPr>
        <dsp:cNvPr id="0" name=""/>
        <dsp:cNvSpPr/>
      </dsp:nvSpPr>
      <dsp:spPr>
        <a:xfrm>
          <a:off x="2304273" y="962235"/>
          <a:ext cx="2016677" cy="3568499"/>
        </a:xfrm>
        <a:prstGeom prst="rect">
          <a:avLst/>
        </a:prstGeom>
        <a:no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Introduction to PowerApps</a:t>
          </a:r>
          <a:endParaRPr lang="en-AU" sz="1100" kern="1200" dirty="0">
            <a:solidFill>
              <a:prstClr val="black">
                <a:hueOff val="0"/>
                <a:satOff val="0"/>
                <a:lumOff val="0"/>
                <a:alphaOff val="0"/>
              </a:prstClr>
            </a:solidFill>
            <a:latin typeface="Calibri" panose="020F0502020204030204"/>
            <a:ea typeface="+mn-ea"/>
            <a:cs typeface="+mn-cs"/>
          </a:endParaRP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Benefits of PowerApps</a:t>
          </a:r>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solidFill>
                <a:prstClr val="black">
                  <a:hueOff val="0"/>
                  <a:satOff val="0"/>
                  <a:lumOff val="0"/>
                  <a:alphaOff val="0"/>
                </a:prstClr>
              </a:solidFill>
              <a:latin typeface="Calibri" panose="020F0502020204030204"/>
              <a:ea typeface="+mn-ea"/>
              <a:cs typeface="+mn-cs"/>
            </a:rPr>
            <a:t>What can I build with PowerApps?</a:t>
          </a:r>
          <a:endParaRPr lang="en-GB" sz="1100" kern="1200" dirty="0">
            <a:solidFill>
              <a:prstClr val="black">
                <a:hueOff val="0"/>
                <a:satOff val="0"/>
                <a:lumOff val="0"/>
                <a:alphaOff val="0"/>
              </a:prstClr>
            </a:solidFill>
            <a:latin typeface="Calibri" panose="020F0502020204030204"/>
            <a:ea typeface="+mn-ea"/>
            <a:cs typeface="+mn-cs"/>
          </a:endParaRP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Types of PowerApps</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Canvas Apps</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Data Sources and Connectors</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Demo</a:t>
          </a:r>
        </a:p>
      </dsp:txBody>
      <dsp:txXfrm>
        <a:off x="2304273" y="962235"/>
        <a:ext cx="2016677" cy="3568499"/>
      </dsp:txXfrm>
    </dsp:sp>
    <dsp:sp modelId="{6D51457A-C3C5-41AF-B616-CDB4705EBFBD}">
      <dsp:nvSpPr>
        <dsp:cNvPr id="0" name=""/>
        <dsp:cNvSpPr/>
      </dsp:nvSpPr>
      <dsp:spPr>
        <a:xfrm>
          <a:off x="4603285" y="155564"/>
          <a:ext cx="2016677" cy="806670"/>
        </a:xfrm>
        <a:prstGeom prst="rect">
          <a:avLst/>
        </a:prstGeom>
        <a:solidFill>
          <a:schemeClr val="bg1">
            <a:lumMod val="65000"/>
          </a:schemeClr>
        </a:solidFill>
        <a:ln w="12700" cap="flat" cmpd="sng" algn="ctr">
          <a:solidFill>
            <a:schemeClr val="bg1">
              <a:lumMod val="6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3</a:t>
          </a:r>
        </a:p>
        <a:p>
          <a:pPr marL="0" lvl="0" indent="0" algn="ctr" defTabSz="488950">
            <a:lnSpc>
              <a:spcPct val="90000"/>
            </a:lnSpc>
            <a:spcBef>
              <a:spcPct val="0"/>
            </a:spcBef>
            <a:spcAft>
              <a:spcPct val="35000"/>
            </a:spcAft>
            <a:buNone/>
          </a:pPr>
          <a:r>
            <a:rPr lang="en-US" sz="1100" kern="1200" dirty="0"/>
            <a:t>Power Packed Day with Power Model Driven Apps</a:t>
          </a:r>
          <a:endParaRPr lang="en-AU" sz="1100" kern="1200" dirty="0"/>
        </a:p>
      </dsp:txBody>
      <dsp:txXfrm>
        <a:off x="4603285" y="155564"/>
        <a:ext cx="2016677" cy="806670"/>
      </dsp:txXfrm>
    </dsp:sp>
    <dsp:sp modelId="{FE6D297C-C9E0-4A7D-A12A-BA53DEE78AEC}">
      <dsp:nvSpPr>
        <dsp:cNvPr id="0" name=""/>
        <dsp:cNvSpPr/>
      </dsp:nvSpPr>
      <dsp:spPr>
        <a:xfrm>
          <a:off x="4603285" y="962235"/>
          <a:ext cx="2016677" cy="3568499"/>
        </a:xfrm>
        <a:prstGeom prst="rect">
          <a:avLst/>
        </a:prstGeom>
        <a:no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Let’s talk about data</a:t>
          </a:r>
          <a:endParaRPr lang="en-AU"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Types of Data</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Common Data Service</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Model-driven Apps</a:t>
          </a:r>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What type of components can I add?</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Data model design</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Demo</a:t>
          </a:r>
        </a:p>
      </dsp:txBody>
      <dsp:txXfrm>
        <a:off x="4603285" y="962235"/>
        <a:ext cx="2016677" cy="3568499"/>
      </dsp:txXfrm>
    </dsp:sp>
    <dsp:sp modelId="{79AA2380-6C09-4C3E-A320-87D02EF11B92}">
      <dsp:nvSpPr>
        <dsp:cNvPr id="0" name=""/>
        <dsp:cNvSpPr/>
      </dsp:nvSpPr>
      <dsp:spPr>
        <a:xfrm>
          <a:off x="6902297" y="155564"/>
          <a:ext cx="2016677" cy="806670"/>
        </a:xfrm>
        <a:prstGeom prst="rect">
          <a:avLst/>
        </a:prstGeom>
        <a:solidFill>
          <a:schemeClr val="bg1">
            <a:lumMod val="65000"/>
          </a:schemeClr>
        </a:solidFill>
        <a:ln w="12700" cap="flat" cmpd="sng" algn="ctr">
          <a:solidFill>
            <a:schemeClr val="bg1">
              <a:lumMod val="6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4</a:t>
          </a:r>
        </a:p>
        <a:p>
          <a:pPr marL="0" lvl="0" indent="0" algn="ctr" defTabSz="488950">
            <a:lnSpc>
              <a:spcPct val="90000"/>
            </a:lnSpc>
            <a:spcBef>
              <a:spcPct val="0"/>
            </a:spcBef>
            <a:spcAft>
              <a:spcPct val="35000"/>
            </a:spcAft>
            <a:buNone/>
          </a:pPr>
          <a:r>
            <a:rPr lang="en-US" sz="1100" kern="1200" dirty="0"/>
            <a:t>Power Packed Day with Power Automate</a:t>
          </a:r>
          <a:endParaRPr lang="en-AU" sz="1100" kern="1200" dirty="0"/>
        </a:p>
      </dsp:txBody>
      <dsp:txXfrm>
        <a:off x="6902297" y="155564"/>
        <a:ext cx="2016677" cy="806670"/>
      </dsp:txXfrm>
    </dsp:sp>
    <dsp:sp modelId="{569DA3D3-C2E5-4089-A6F0-CF7A0DE5293E}">
      <dsp:nvSpPr>
        <dsp:cNvPr id="0" name=""/>
        <dsp:cNvSpPr/>
      </dsp:nvSpPr>
      <dsp:spPr>
        <a:xfrm>
          <a:off x="6902297" y="962235"/>
          <a:ext cx="2016677" cy="3568499"/>
        </a:xfrm>
        <a:prstGeom prst="rect">
          <a:avLst/>
        </a:prstGeom>
        <a:no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Introduction</a:t>
          </a:r>
          <a:endParaRPr lang="en-AU"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Types of flow</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Data types and expression</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Working with Arrays</a:t>
          </a:r>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Control flow and action settings</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Demo</a:t>
          </a:r>
        </a:p>
      </dsp:txBody>
      <dsp:txXfrm>
        <a:off x="6902297" y="962235"/>
        <a:ext cx="2016677" cy="3568499"/>
      </dsp:txXfrm>
    </dsp:sp>
    <dsp:sp modelId="{19CDF2AB-3B0B-41CB-AD00-E99839314F1A}">
      <dsp:nvSpPr>
        <dsp:cNvPr id="0" name=""/>
        <dsp:cNvSpPr/>
      </dsp:nvSpPr>
      <dsp:spPr>
        <a:xfrm>
          <a:off x="9201309" y="155564"/>
          <a:ext cx="2016677" cy="806670"/>
        </a:xfrm>
        <a:prstGeom prst="rect">
          <a:avLst/>
        </a:prstGeom>
        <a:solidFill>
          <a:schemeClr val="bg1">
            <a:lumMod val="65000"/>
          </a:schemeClr>
        </a:solidFill>
        <a:ln w="12700" cap="flat" cmpd="sng" algn="ctr">
          <a:solidFill>
            <a:schemeClr val="bg1">
              <a:lumMod val="6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5</a:t>
          </a:r>
        </a:p>
        <a:p>
          <a:pPr marL="0" lvl="0" indent="0" algn="ctr" defTabSz="488950">
            <a:lnSpc>
              <a:spcPct val="90000"/>
            </a:lnSpc>
            <a:spcBef>
              <a:spcPct val="0"/>
            </a:spcBef>
            <a:spcAft>
              <a:spcPct val="35000"/>
            </a:spcAft>
            <a:buNone/>
          </a:pPr>
          <a:r>
            <a:rPr lang="en-US" sz="1100" kern="1200" dirty="0"/>
            <a:t>Power Packed Day with Power Virtual Agents</a:t>
          </a:r>
          <a:endParaRPr lang="en-AU" sz="1100" kern="1200" dirty="0"/>
        </a:p>
      </dsp:txBody>
      <dsp:txXfrm>
        <a:off x="9201309" y="155564"/>
        <a:ext cx="2016677" cy="806670"/>
      </dsp:txXfrm>
    </dsp:sp>
    <dsp:sp modelId="{6BCC47BA-0C21-4EC9-8F7B-D9BCA5C8EC21}">
      <dsp:nvSpPr>
        <dsp:cNvPr id="0" name=""/>
        <dsp:cNvSpPr/>
      </dsp:nvSpPr>
      <dsp:spPr>
        <a:xfrm>
          <a:off x="9201309" y="962235"/>
          <a:ext cx="2016677" cy="3568499"/>
        </a:xfrm>
        <a:prstGeom prst="rect">
          <a:avLst/>
        </a:prstGeom>
        <a:no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90000"/>
            </a:lnSpc>
            <a:spcBef>
              <a:spcPct val="0"/>
            </a:spcBef>
            <a:spcAft>
              <a:spcPct val="15000"/>
            </a:spcAft>
            <a:buFont typeface="Wingdings" panose="05000000000000000000" pitchFamily="2" charset="2"/>
            <a:buChar char="ü"/>
          </a:pPr>
          <a:r>
            <a:rPr lang="en-GB" sz="1100" kern="1200" dirty="0"/>
            <a:t>Introduction</a:t>
          </a:r>
          <a:endParaRPr lang="en-AU"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A Robust Virtual Agent Platform</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Converse everywhere</a:t>
          </a:r>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Easily make your bots better</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Create personalized customer experiences</a:t>
          </a:r>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Transfer to a human agent</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Built on Power Platform &amp; Azure Bot Service</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Extend your bot capabilities with Azure Bot Service</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Demo</a:t>
          </a:r>
        </a:p>
      </dsp:txBody>
      <dsp:txXfrm>
        <a:off x="9201309" y="962235"/>
        <a:ext cx="2016677" cy="356849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BF50E0-4517-471F-B18E-2795B1F5C0A8}">
      <dsp:nvSpPr>
        <dsp:cNvPr id="0" name=""/>
        <dsp:cNvSpPr/>
      </dsp:nvSpPr>
      <dsp:spPr>
        <a:xfrm>
          <a:off x="5260" y="83079"/>
          <a:ext cx="2016677" cy="806670"/>
        </a:xfrm>
        <a:prstGeom prst="rect">
          <a:avLst/>
        </a:prstGeom>
        <a:solidFill>
          <a:schemeClr val="bg1">
            <a:lumMod val="65000"/>
          </a:schemeClr>
        </a:solidFill>
        <a:ln w="12700" cap="flat" cmpd="sng" algn="ctr">
          <a:solidFill>
            <a:schemeClr val="bg1">
              <a:lumMod val="6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6 </a:t>
          </a:r>
        </a:p>
        <a:p>
          <a:pPr marL="0" lvl="0" indent="0" algn="ctr" defTabSz="488950">
            <a:lnSpc>
              <a:spcPct val="90000"/>
            </a:lnSpc>
            <a:spcBef>
              <a:spcPct val="0"/>
            </a:spcBef>
            <a:spcAft>
              <a:spcPct val="35000"/>
            </a:spcAft>
            <a:buNone/>
          </a:pPr>
          <a:r>
            <a:rPr lang="en-US" sz="1100" kern="1200" dirty="0"/>
            <a:t>Power Packed Day with Power BI</a:t>
          </a:r>
          <a:endParaRPr lang="en-AU" sz="1100" kern="1200" dirty="0"/>
        </a:p>
      </dsp:txBody>
      <dsp:txXfrm>
        <a:off x="5260" y="83079"/>
        <a:ext cx="2016677" cy="806670"/>
      </dsp:txXfrm>
    </dsp:sp>
    <dsp:sp modelId="{F9540AD5-4F34-4720-A853-23023519F2F5}">
      <dsp:nvSpPr>
        <dsp:cNvPr id="0" name=""/>
        <dsp:cNvSpPr/>
      </dsp:nvSpPr>
      <dsp:spPr>
        <a:xfrm>
          <a:off x="5260" y="889750"/>
          <a:ext cx="2016677" cy="3713470"/>
        </a:xfrm>
        <a:prstGeom prst="rect">
          <a:avLst/>
        </a:prstGeom>
        <a:no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Introduction</a:t>
          </a:r>
          <a:endParaRPr lang="en-AU"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The 5x5 Principle</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Customer momentum: Power BI</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Power BI Desktop</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Data sources</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Power Query</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Dataflow</a:t>
          </a:r>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Using a Calculation (DAX) in multiple files</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Paginated Reporting</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Power BI Admin Portal </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Demo</a:t>
          </a:r>
        </a:p>
      </dsp:txBody>
      <dsp:txXfrm>
        <a:off x="5260" y="889750"/>
        <a:ext cx="2016677" cy="3713470"/>
      </dsp:txXfrm>
    </dsp:sp>
    <dsp:sp modelId="{A15940E0-E524-4386-893B-E5C857ACD0DE}">
      <dsp:nvSpPr>
        <dsp:cNvPr id="0" name=""/>
        <dsp:cNvSpPr/>
      </dsp:nvSpPr>
      <dsp:spPr>
        <a:xfrm>
          <a:off x="2304273" y="83079"/>
          <a:ext cx="2016677" cy="806670"/>
        </a:xfrm>
        <a:prstGeom prst="rect">
          <a:avLst/>
        </a:prstGeom>
        <a:solidFill>
          <a:schemeClr val="bg1">
            <a:lumMod val="65000"/>
          </a:schemeClr>
        </a:solidFill>
        <a:ln w="12700" cap="flat" cmpd="sng" algn="ctr">
          <a:solidFill>
            <a:schemeClr val="bg1">
              <a:lumMod val="6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7</a:t>
          </a:r>
        </a:p>
        <a:p>
          <a:pPr marL="0" lvl="0" indent="0" algn="ctr" defTabSz="488950">
            <a:lnSpc>
              <a:spcPct val="90000"/>
            </a:lnSpc>
            <a:spcBef>
              <a:spcPct val="0"/>
            </a:spcBef>
            <a:spcAft>
              <a:spcPct val="35000"/>
            </a:spcAft>
            <a:buNone/>
          </a:pPr>
          <a:r>
            <a:rPr lang="en-US" sz="1100" kern="1200" dirty="0"/>
            <a:t>Power up your Apps with AI Builder</a:t>
          </a:r>
          <a:endParaRPr lang="en-AU" sz="1100" kern="1200" dirty="0"/>
        </a:p>
      </dsp:txBody>
      <dsp:txXfrm>
        <a:off x="2304273" y="83079"/>
        <a:ext cx="2016677" cy="806670"/>
      </dsp:txXfrm>
    </dsp:sp>
    <dsp:sp modelId="{CD66AAD5-A74B-4989-8AD5-348B79FA87C7}">
      <dsp:nvSpPr>
        <dsp:cNvPr id="0" name=""/>
        <dsp:cNvSpPr/>
      </dsp:nvSpPr>
      <dsp:spPr>
        <a:xfrm>
          <a:off x="2304273" y="889750"/>
          <a:ext cx="2016677" cy="3713470"/>
        </a:xfrm>
        <a:prstGeom prst="rect">
          <a:avLst/>
        </a:prstGeom>
        <a:no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Introduction</a:t>
          </a:r>
          <a:endParaRPr lang="en-AU"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AI for every app. And everyone</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Setup Environment</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Types of AI Model</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Prediction</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Form processing</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Object detection</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Text classification</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Demo</a:t>
          </a:r>
        </a:p>
      </dsp:txBody>
      <dsp:txXfrm>
        <a:off x="2304273" y="889750"/>
        <a:ext cx="2016677" cy="3713470"/>
      </dsp:txXfrm>
    </dsp:sp>
    <dsp:sp modelId="{6D51457A-C3C5-41AF-B616-CDB4705EBFBD}">
      <dsp:nvSpPr>
        <dsp:cNvPr id="0" name=""/>
        <dsp:cNvSpPr/>
      </dsp:nvSpPr>
      <dsp:spPr>
        <a:xfrm>
          <a:off x="4603285" y="83079"/>
          <a:ext cx="2016677" cy="806670"/>
        </a:xfrm>
        <a:prstGeom prst="rect">
          <a:avLst/>
        </a:prstGeom>
        <a:solidFill>
          <a:schemeClr val="bg1">
            <a:lumMod val="65000"/>
          </a:schemeClr>
        </a:solidFill>
        <a:ln w="12700" cap="flat" cmpd="sng" algn="ctr">
          <a:solidFill>
            <a:schemeClr val="bg1">
              <a:lumMod val="6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8</a:t>
          </a:r>
        </a:p>
        <a:p>
          <a:pPr marL="0" lvl="0" indent="0" algn="ctr" defTabSz="488950">
            <a:lnSpc>
              <a:spcPct val="90000"/>
            </a:lnSpc>
            <a:spcBef>
              <a:spcPct val="0"/>
            </a:spcBef>
            <a:spcAft>
              <a:spcPct val="35000"/>
            </a:spcAft>
            <a:buNone/>
          </a:pPr>
          <a:r>
            <a:rPr lang="en-US" sz="1100" kern="1200" dirty="0"/>
            <a:t>Power Platform Administration, Security &amp; Integration Connectors</a:t>
          </a:r>
          <a:endParaRPr lang="en-AU" sz="1100" kern="1200" dirty="0"/>
        </a:p>
      </dsp:txBody>
      <dsp:txXfrm>
        <a:off x="4603285" y="83079"/>
        <a:ext cx="2016677" cy="806670"/>
      </dsp:txXfrm>
    </dsp:sp>
    <dsp:sp modelId="{FE6D297C-C9E0-4A7D-A12A-BA53DEE78AEC}">
      <dsp:nvSpPr>
        <dsp:cNvPr id="0" name=""/>
        <dsp:cNvSpPr/>
      </dsp:nvSpPr>
      <dsp:spPr>
        <a:xfrm>
          <a:off x="4603285" y="889750"/>
          <a:ext cx="2016677" cy="3713470"/>
        </a:xfrm>
        <a:prstGeom prst="rect">
          <a:avLst/>
        </a:prstGeom>
        <a:no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a:t>Introduction</a:t>
          </a:r>
          <a:endParaRPr lang="en-AU"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Secure your tenant</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Monitor your tenant’s activity</a:t>
          </a:r>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Alert &amp; act on that activity</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Connectors</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SharePoint Integration</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Demo</a:t>
          </a:r>
        </a:p>
      </dsp:txBody>
      <dsp:txXfrm>
        <a:off x="4603285" y="889750"/>
        <a:ext cx="2016677" cy="3713470"/>
      </dsp:txXfrm>
    </dsp:sp>
    <dsp:sp modelId="{79AA2380-6C09-4C3E-A320-87D02EF11B92}">
      <dsp:nvSpPr>
        <dsp:cNvPr id="0" name=""/>
        <dsp:cNvSpPr/>
      </dsp:nvSpPr>
      <dsp:spPr>
        <a:xfrm>
          <a:off x="6902297" y="83079"/>
          <a:ext cx="2016677" cy="806670"/>
        </a:xfrm>
        <a:prstGeom prst="rect">
          <a:avLst/>
        </a:prstGeom>
        <a:solidFill>
          <a:schemeClr val="bg1">
            <a:lumMod val="65000"/>
          </a:schemeClr>
        </a:solidFill>
        <a:ln w="12700" cap="flat" cmpd="sng" algn="ctr">
          <a:solidFill>
            <a:schemeClr val="bg1">
              <a:lumMod val="6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9</a:t>
          </a:r>
        </a:p>
        <a:p>
          <a:pPr marL="0" lvl="0" indent="0" algn="ctr" defTabSz="488950">
            <a:lnSpc>
              <a:spcPct val="90000"/>
            </a:lnSpc>
            <a:spcBef>
              <a:spcPct val="0"/>
            </a:spcBef>
            <a:spcAft>
              <a:spcPct val="35000"/>
            </a:spcAft>
            <a:buNone/>
          </a:pPr>
          <a:r>
            <a:rPr lang="en-US" sz="1100" kern="1200" dirty="0"/>
            <a:t>Power Packed Bizz Apps Day – Sales &amp; Marketing</a:t>
          </a:r>
          <a:endParaRPr lang="en-AU" sz="1100" kern="1200" dirty="0"/>
        </a:p>
      </dsp:txBody>
      <dsp:txXfrm>
        <a:off x="6902297" y="83079"/>
        <a:ext cx="2016677" cy="806670"/>
      </dsp:txXfrm>
    </dsp:sp>
    <dsp:sp modelId="{569DA3D3-C2E5-4089-A6F0-CF7A0DE5293E}">
      <dsp:nvSpPr>
        <dsp:cNvPr id="0" name=""/>
        <dsp:cNvSpPr/>
      </dsp:nvSpPr>
      <dsp:spPr>
        <a:xfrm>
          <a:off x="6902297" y="889750"/>
          <a:ext cx="2016677" cy="3713470"/>
        </a:xfrm>
        <a:prstGeom prst="rect">
          <a:avLst/>
        </a:prstGeom>
        <a:no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Introduction</a:t>
          </a:r>
          <a:endParaRPr lang="en-AU"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Nurture more demand</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Personalize buyer experiences</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Build relationships at scale</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Make insight-driven decisions</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Demo</a:t>
          </a:r>
        </a:p>
        <a:p>
          <a:pPr marL="114300" lvl="2" indent="-57150" algn="l" defTabSz="488950">
            <a:lnSpc>
              <a:spcPct val="150000"/>
            </a:lnSpc>
            <a:spcBef>
              <a:spcPct val="0"/>
            </a:spcBef>
            <a:spcAft>
              <a:spcPct val="15000"/>
            </a:spcAft>
            <a:buFont typeface="Wingdings" panose="05000000000000000000" pitchFamily="2" charset="2"/>
            <a:buChar char="ü"/>
          </a:pPr>
          <a:r>
            <a:rPr lang="en-US" sz="1100" kern="1200" dirty="0"/>
            <a:t>How to embed Power BI in Dynamics 365 for Sales and Marketing</a:t>
          </a:r>
          <a:endParaRPr lang="en-GB" sz="1100" kern="1200" dirty="0"/>
        </a:p>
        <a:p>
          <a:pPr marL="57150" lvl="1" indent="-57150" algn="l" defTabSz="488950">
            <a:lnSpc>
              <a:spcPct val="90000"/>
            </a:lnSpc>
            <a:spcBef>
              <a:spcPct val="0"/>
            </a:spcBef>
            <a:spcAft>
              <a:spcPct val="15000"/>
            </a:spcAft>
            <a:buChar char="•"/>
          </a:pPr>
          <a:endParaRPr lang="en-GB" sz="1100" kern="1200" dirty="0"/>
        </a:p>
      </dsp:txBody>
      <dsp:txXfrm>
        <a:off x="6902297" y="889750"/>
        <a:ext cx="2016677" cy="3713470"/>
      </dsp:txXfrm>
    </dsp:sp>
    <dsp:sp modelId="{19CDF2AB-3B0B-41CB-AD00-E99839314F1A}">
      <dsp:nvSpPr>
        <dsp:cNvPr id="0" name=""/>
        <dsp:cNvSpPr/>
      </dsp:nvSpPr>
      <dsp:spPr>
        <a:xfrm>
          <a:off x="9201309" y="83079"/>
          <a:ext cx="2016677" cy="806670"/>
        </a:xfrm>
        <a:prstGeom prst="rect">
          <a:avLst/>
        </a:prstGeom>
        <a:solidFill>
          <a:schemeClr val="bg1">
            <a:lumMod val="65000"/>
          </a:schemeClr>
        </a:solidFill>
        <a:ln w="12700" cap="flat" cmpd="sng" algn="ctr">
          <a:solidFill>
            <a:schemeClr val="bg1">
              <a:lumMod val="6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10</a:t>
          </a:r>
        </a:p>
        <a:p>
          <a:pPr marL="0" lvl="0" indent="0" algn="ctr" defTabSz="488950">
            <a:lnSpc>
              <a:spcPct val="90000"/>
            </a:lnSpc>
            <a:spcBef>
              <a:spcPct val="0"/>
            </a:spcBef>
            <a:spcAft>
              <a:spcPct val="35000"/>
            </a:spcAft>
            <a:buNone/>
          </a:pPr>
          <a:r>
            <a:rPr lang="en-US" sz="1100" kern="1200" dirty="0"/>
            <a:t>Power Packed Bizz Apps Day– Finance &amp; Supply Chain</a:t>
          </a:r>
          <a:endParaRPr lang="en-AU" sz="1100" kern="1200" dirty="0"/>
        </a:p>
      </dsp:txBody>
      <dsp:txXfrm>
        <a:off x="9201309" y="83079"/>
        <a:ext cx="2016677" cy="806670"/>
      </dsp:txXfrm>
    </dsp:sp>
    <dsp:sp modelId="{6BCC47BA-0C21-4EC9-8F7B-D9BCA5C8EC21}">
      <dsp:nvSpPr>
        <dsp:cNvPr id="0" name=""/>
        <dsp:cNvSpPr/>
      </dsp:nvSpPr>
      <dsp:spPr>
        <a:xfrm>
          <a:off x="9201309" y="889750"/>
          <a:ext cx="2016677" cy="3713470"/>
        </a:xfrm>
        <a:prstGeom prst="rect">
          <a:avLst/>
        </a:prstGeom>
        <a:no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90000"/>
            </a:lnSpc>
            <a:spcBef>
              <a:spcPct val="0"/>
            </a:spcBef>
            <a:spcAft>
              <a:spcPct val="15000"/>
            </a:spcAft>
            <a:buFont typeface="Wingdings" panose="05000000000000000000" pitchFamily="2" charset="2"/>
            <a:buChar char="ü"/>
          </a:pPr>
          <a:r>
            <a:rPr lang="en-GB" sz="1100" kern="1200" dirty="0"/>
            <a:t>Introduction</a:t>
          </a:r>
          <a:endParaRPr lang="en-AU"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Technology Modernization</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Modern Finance</a:t>
          </a:r>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Supporting modern supply chain management</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Demo</a:t>
          </a:r>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How to embed Power Platform in Dynamics 365 for Finance and Supply Chain</a:t>
          </a:r>
          <a:endParaRPr lang="en-GB" sz="1100" kern="1200" dirty="0"/>
        </a:p>
      </dsp:txBody>
      <dsp:txXfrm>
        <a:off x="9201309" y="889750"/>
        <a:ext cx="2016677" cy="3713470"/>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84B9A8-9E3C-46D7-873F-22C7B6C2393B}" type="datetimeFigureOut">
              <a:rPr lang="en-GB" smtClean="0"/>
              <a:t>24/02/2020</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2663D9C-1D7D-4FC0-B2CB-7774326D51DC}" type="slidenum">
              <a:rPr lang="en-GB" smtClean="0"/>
              <a:t>‹#›</a:t>
            </a:fld>
            <a:endParaRPr lang="en-GB"/>
          </a:p>
        </p:txBody>
      </p:sp>
    </p:spTree>
    <p:extLst>
      <p:ext uri="{BB962C8B-B14F-4D97-AF65-F5344CB8AC3E}">
        <p14:creationId xmlns:p14="http://schemas.microsoft.com/office/powerpoint/2010/main" val="1317527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Hi</a:t>
            </a:r>
            <a:r>
              <a:rPr lang="en-US" sz="1200" kern="1200" dirty="0">
                <a:solidFill>
                  <a:schemeClr val="tx1"/>
                </a:solidFill>
                <a:latin typeface="+mn-lt"/>
                <a:ea typeface="+mn-ea"/>
                <a:cs typeface="+mn-cs"/>
              </a:rPr>
              <a:t>, Welcome to Microsoft Power Platform + Dynamics 365 Bootcamp.</a:t>
            </a:r>
          </a:p>
          <a:p>
            <a:endParaRPr lang="en-GB" dirty="0"/>
          </a:p>
        </p:txBody>
      </p:sp>
      <p:sp>
        <p:nvSpPr>
          <p:cNvPr id="4" name="Slide Number Placeholder 3"/>
          <p:cNvSpPr>
            <a:spLocks noGrp="1"/>
          </p:cNvSpPr>
          <p:nvPr>
            <p:ph type="sldNum" sz="quarter" idx="5"/>
          </p:nvPr>
        </p:nvSpPr>
        <p:spPr/>
        <p:txBody>
          <a:bodyPr/>
          <a:lstStyle/>
          <a:p>
            <a:fld id="{B634A407-23FD-4204-83F7-7C93442C7350}" type="slidenum">
              <a:rPr lang="en-GB" smtClean="0"/>
              <a:t>1</a:t>
            </a:fld>
            <a:endParaRPr lang="en-GB"/>
          </a:p>
        </p:txBody>
      </p:sp>
    </p:spTree>
    <p:extLst>
      <p:ext uri="{BB962C8B-B14F-4D97-AF65-F5344CB8AC3E}">
        <p14:creationId xmlns:p14="http://schemas.microsoft.com/office/powerpoint/2010/main" val="31894433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34A407-23FD-4204-83F7-7C93442C7350}"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835760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34A407-23FD-4204-83F7-7C93442C7350}"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67981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34A407-23FD-4204-83F7-7C93442C7350}"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425753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634A407-23FD-4204-83F7-7C93442C7350}" type="slidenum">
              <a:rPr lang="en-GB" smtClean="0"/>
              <a:t>4</a:t>
            </a:fld>
            <a:endParaRPr lang="en-GB"/>
          </a:p>
        </p:txBody>
      </p:sp>
    </p:spTree>
    <p:extLst>
      <p:ext uri="{BB962C8B-B14F-4D97-AF65-F5344CB8AC3E}">
        <p14:creationId xmlns:p14="http://schemas.microsoft.com/office/powerpoint/2010/main" val="23328473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C27843-218F-4FCD-A8AB-4A6D090F80C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358169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0" dirty="0">
                <a:gradFill>
                  <a:gsLst>
                    <a:gs pos="1250">
                      <a:srgbClr val="505050"/>
                    </a:gs>
                    <a:gs pos="100000">
                      <a:srgbClr val="505050"/>
                    </a:gs>
                  </a:gsLst>
                  <a:lin ang="5400000" scaled="0"/>
                </a:gradFill>
                <a:latin typeface="Segoe UI Light" panose="020B0502040204020203" pitchFamily="34" charset="0"/>
                <a:cs typeface="Segoe UI Light" panose="020B0502040204020203" pitchFamily="34" charset="0"/>
              </a:rPr>
              <a:t>Microsoft PowerApps is a service for creating and using custom business apps across platforms</a:t>
            </a:r>
          </a:p>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Microsoft 2016</a:t>
            </a:r>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2/24/2020 3:22 AM</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24160540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DBF2550-916B-47D8-B3B0-D5DCD326C56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255315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2/24/2020 3:22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10871045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34A407-23FD-4204-83F7-7C93442C7350}"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605680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emf"/><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9.emf"/><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jpg"/><Relationship Id="rId1" Type="http://schemas.openxmlformats.org/officeDocument/2006/relationships/slideMaster" Target="../slideMasters/slideMaster3.xml"/><Relationship Id="rId4" Type="http://schemas.openxmlformats.org/officeDocument/2006/relationships/image" Target="../media/image24.jpg"/></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2.jpeg"/><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1964E-3622-475E-9AF9-097B9BD5CC7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31D1D30E-6618-4047-A193-C2B42D64E7E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6A183512-8F1B-4E50-B31E-67D1363C6044}"/>
              </a:ext>
            </a:extLst>
          </p:cNvPr>
          <p:cNvSpPr>
            <a:spLocks noGrp="1"/>
          </p:cNvSpPr>
          <p:nvPr>
            <p:ph type="dt" sz="half" idx="10"/>
          </p:nvPr>
        </p:nvSpPr>
        <p:spPr/>
        <p:txBody>
          <a:bodyPr/>
          <a:lstStyle/>
          <a:p>
            <a:fld id="{894C087B-338C-4182-AF63-7FDC88A654E5}" type="datetimeFigureOut">
              <a:rPr lang="en-GB" smtClean="0"/>
              <a:t>24/02/2020</a:t>
            </a:fld>
            <a:endParaRPr lang="en-GB"/>
          </a:p>
        </p:txBody>
      </p:sp>
      <p:sp>
        <p:nvSpPr>
          <p:cNvPr id="5" name="Footer Placeholder 4">
            <a:extLst>
              <a:ext uri="{FF2B5EF4-FFF2-40B4-BE49-F238E27FC236}">
                <a16:creationId xmlns:a16="http://schemas.microsoft.com/office/drawing/2014/main" id="{1FB14ADB-A02E-48E3-B2C8-F90897D0B7C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386B78C-4069-467E-A997-0A5B7EBCE5F1}"/>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7958479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1B4C34-6597-4EC3-8379-8E1F073DCA89}"/>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D2453C81-8392-44AA-AA36-8F8DD5045ED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E8AE5775-C760-4B05-B4FE-070615C67B5D}"/>
              </a:ext>
            </a:extLst>
          </p:cNvPr>
          <p:cNvSpPr>
            <a:spLocks noGrp="1"/>
          </p:cNvSpPr>
          <p:nvPr>
            <p:ph type="dt" sz="half" idx="10"/>
          </p:nvPr>
        </p:nvSpPr>
        <p:spPr/>
        <p:txBody>
          <a:bodyPr/>
          <a:lstStyle/>
          <a:p>
            <a:fld id="{894C087B-338C-4182-AF63-7FDC88A654E5}" type="datetimeFigureOut">
              <a:rPr lang="en-GB" smtClean="0"/>
              <a:t>24/02/2020</a:t>
            </a:fld>
            <a:endParaRPr lang="en-GB"/>
          </a:p>
        </p:txBody>
      </p:sp>
      <p:sp>
        <p:nvSpPr>
          <p:cNvPr id="5" name="Footer Placeholder 4">
            <a:extLst>
              <a:ext uri="{FF2B5EF4-FFF2-40B4-BE49-F238E27FC236}">
                <a16:creationId xmlns:a16="http://schemas.microsoft.com/office/drawing/2014/main" id="{45A8A82F-9379-402D-A292-8C388755332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B7B5A30-DE1C-4C17-AF88-1F5492512420}"/>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28076966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332E494-D920-4274-8BF4-D814C9A98C4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A10CB044-16D0-4DCD-90E8-A6778BD998A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D5D65A1-056B-414E-9C71-659C06ED563C}"/>
              </a:ext>
            </a:extLst>
          </p:cNvPr>
          <p:cNvSpPr>
            <a:spLocks noGrp="1"/>
          </p:cNvSpPr>
          <p:nvPr>
            <p:ph type="dt" sz="half" idx="10"/>
          </p:nvPr>
        </p:nvSpPr>
        <p:spPr/>
        <p:txBody>
          <a:bodyPr/>
          <a:lstStyle/>
          <a:p>
            <a:fld id="{894C087B-338C-4182-AF63-7FDC88A654E5}" type="datetimeFigureOut">
              <a:rPr lang="en-GB" smtClean="0"/>
              <a:t>24/02/2020</a:t>
            </a:fld>
            <a:endParaRPr lang="en-GB"/>
          </a:p>
        </p:txBody>
      </p:sp>
      <p:sp>
        <p:nvSpPr>
          <p:cNvPr id="5" name="Footer Placeholder 4">
            <a:extLst>
              <a:ext uri="{FF2B5EF4-FFF2-40B4-BE49-F238E27FC236}">
                <a16:creationId xmlns:a16="http://schemas.microsoft.com/office/drawing/2014/main" id="{DD792643-3B54-4DC2-A0C2-09F2DC2CB65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2020D4D-B658-44E5-80D2-BB5F53E6A906}"/>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241231056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45D606A-F4E6-45CB-8266-4A9C4CAE0FE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a:gradFill>
            <a:gsLst>
              <a:gs pos="39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outerShdw dist="50800" dir="5400000" algn="ctr" rotWithShape="0">
              <a:srgbClr val="000000">
                <a:alpha val="43137"/>
              </a:srgbClr>
            </a:outerShdw>
          </a:effectLst>
        </p:spPr>
      </p:pic>
      <p:sp>
        <p:nvSpPr>
          <p:cNvPr id="12" name="Rectangle 11">
            <a:extLst>
              <a:ext uri="{FF2B5EF4-FFF2-40B4-BE49-F238E27FC236}">
                <a16:creationId xmlns:a16="http://schemas.microsoft.com/office/drawing/2014/main" id="{74F1DAD4-F9A3-44AE-8205-B5C9E90E8279}"/>
              </a:ext>
            </a:extLst>
          </p:cNvPr>
          <p:cNvSpPr/>
          <p:nvPr userDrawn="1"/>
        </p:nvSpPr>
        <p:spPr bwMode="auto">
          <a:xfrm flipH="1">
            <a:off x="2656572" y="-1"/>
            <a:ext cx="9535425" cy="6930189"/>
          </a:xfrm>
          <a:prstGeom prst="rect">
            <a:avLst/>
          </a:prstGeom>
          <a:gradFill flip="none" rotWithShape="1">
            <a:gsLst>
              <a:gs pos="0">
                <a:schemeClr val="bg2"/>
              </a:gs>
              <a:gs pos="35000">
                <a:schemeClr val="bg2">
                  <a:shade val="100000"/>
                  <a:satMod val="115000"/>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descr="A group of people sitting at a table using a computer&#10;&#10;Description generated with very high confidence">
            <a:extLst>
              <a:ext uri="{FF2B5EF4-FFF2-40B4-BE49-F238E27FC236}">
                <a16:creationId xmlns:a16="http://schemas.microsoft.com/office/drawing/2014/main" id="{9CC42919-8D21-4780-9F8C-C146256FB1D7}"/>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1" y="0"/>
            <a:ext cx="12190271" cy="6858000"/>
          </a:xfrm>
          <a:prstGeom prst="rect">
            <a:avLst/>
          </a:prstGeom>
        </p:spPr>
      </p:pic>
      <p:sp>
        <p:nvSpPr>
          <p:cNvPr id="14" name="Rectangle 13">
            <a:extLst>
              <a:ext uri="{FF2B5EF4-FFF2-40B4-BE49-F238E27FC236}">
                <a16:creationId xmlns:a16="http://schemas.microsoft.com/office/drawing/2014/main" id="{B3D9AE3D-3A60-40E9-B6B5-917B25C28020}"/>
              </a:ext>
            </a:extLst>
          </p:cNvPr>
          <p:cNvSpPr/>
          <p:nvPr userDrawn="1"/>
        </p:nvSpPr>
        <p:spPr bwMode="auto">
          <a:xfrm>
            <a:off x="0" y="0"/>
            <a:ext cx="9277997" cy="6858000"/>
          </a:xfrm>
          <a:prstGeom prst="rect">
            <a:avLst/>
          </a:prstGeom>
          <a:gradFill flip="none" rotWithShape="1">
            <a:gsLst>
              <a:gs pos="0">
                <a:schemeClr val="bg2"/>
              </a:gs>
              <a:gs pos="100000">
                <a:schemeClr val="bg2">
                  <a:shade val="100000"/>
                  <a:satMod val="115000"/>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Title 1">
            <a:extLst>
              <a:ext uri="{FF2B5EF4-FFF2-40B4-BE49-F238E27FC236}">
                <a16:creationId xmlns:a16="http://schemas.microsoft.com/office/drawing/2014/main" id="{09F4F060-0BAF-433D-817D-1D505BC4FA36}"/>
              </a:ext>
            </a:extLst>
          </p:cNvPr>
          <p:cNvSpPr>
            <a:spLocks noGrp="1"/>
          </p:cNvSpPr>
          <p:nvPr>
            <p:ph type="title" hasCustomPrompt="1"/>
          </p:nvPr>
        </p:nvSpPr>
        <p:spPr>
          <a:xfrm>
            <a:off x="455994" y="2714560"/>
            <a:ext cx="5331792" cy="1793104"/>
          </a:xfrm>
          <a:noFill/>
        </p:spPr>
        <p:txBody>
          <a:bodyPr lIns="0" tIns="91440" rIns="146304" bIns="91440" anchor="b" anchorCtr="0"/>
          <a:lstStyle>
            <a:lvl1pPr marL="0" algn="l" defTabSz="896209" rtl="0" eaLnBrk="1" latinLnBrk="0" hangingPunct="1">
              <a:lnSpc>
                <a:spcPct val="90000"/>
              </a:lnSpc>
              <a:spcBef>
                <a:spcPct val="0"/>
              </a:spcBef>
              <a:buNone/>
              <a:defRPr lang="en-US" sz="3921" b="0" kern="1200" cap="none" spc="-147" baseline="0" dirty="0">
                <a:ln w="3175">
                  <a:noFill/>
                </a:ln>
                <a:solidFill>
                  <a:schemeClr val="tx1"/>
                </a:solidFill>
                <a:effectLst/>
                <a:latin typeface="Segoe UI Semibold" panose="020B0702040204020203" pitchFamily="34" charset="0"/>
                <a:ea typeface="+mn-ea"/>
                <a:cs typeface="Segoe UI Semibold" panose="020B0702040204020203" pitchFamily="34" charset="0"/>
              </a:defRPr>
            </a:lvl1pPr>
          </a:lstStyle>
          <a:p>
            <a:r>
              <a:rPr lang="en-US"/>
              <a:t>Office 365 presentation title or event name</a:t>
            </a:r>
          </a:p>
        </p:txBody>
      </p:sp>
      <p:sp>
        <p:nvSpPr>
          <p:cNvPr id="16" name="Text Placeholder 4">
            <a:extLst>
              <a:ext uri="{FF2B5EF4-FFF2-40B4-BE49-F238E27FC236}">
                <a16:creationId xmlns:a16="http://schemas.microsoft.com/office/drawing/2014/main" id="{D287F4E7-FA17-4EE9-95E9-086B8BAD1603}"/>
              </a:ext>
            </a:extLst>
          </p:cNvPr>
          <p:cNvSpPr>
            <a:spLocks noGrp="1"/>
          </p:cNvSpPr>
          <p:nvPr>
            <p:ph type="body" sz="quarter" idx="12" hasCustomPrompt="1"/>
          </p:nvPr>
        </p:nvSpPr>
        <p:spPr>
          <a:xfrm>
            <a:off x="462753" y="4736474"/>
            <a:ext cx="8359808" cy="715931"/>
          </a:xfrm>
          <a:noFill/>
        </p:spPr>
        <p:txBody>
          <a:bodyPr lIns="0" tIns="109728" rIns="164592" bIns="109728">
            <a:noAutofit/>
          </a:bodyPr>
          <a:lstStyle>
            <a:lvl1pPr marL="0" indent="0">
              <a:spcBef>
                <a:spcPts val="0"/>
              </a:spcBef>
              <a:buNone/>
              <a:defRPr sz="1961" spc="0" baseline="0">
                <a:solidFill>
                  <a:schemeClr val="tx1"/>
                </a:soli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291047384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9"/>
            <a:ext cx="11306469" cy="410369"/>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361839" y="6450193"/>
            <a:ext cx="11586711" cy="118296"/>
          </a:xfrm>
          <a:prstGeom prst="rect">
            <a:avLst/>
          </a:prstGeom>
        </p:spPr>
        <p:txBody>
          <a:bodyPr vert="horz" lIns="91440" tIns="45720" rIns="91440" bIns="45720" numCol="2" rtlCol="0" anchor="ctr"/>
          <a:lstStyle>
            <a:lvl1pPr algn="l">
              <a:defRPr sz="687">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667191891"/>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85684433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30"/>
            <a:ext cx="11306469" cy="403137"/>
          </a:xfrm>
        </p:spPr>
        <p:txBody>
          <a:bodyPr wrap="square" lIns="0" tIns="0" rIns="0" bIns="0">
            <a:spAutoFit/>
          </a:bodyPr>
          <a:lstStyle>
            <a:lvl1pPr>
              <a:lnSpc>
                <a:spcPts val="3137"/>
              </a:lnSpc>
              <a:defRPr sz="2800">
                <a:solidFill>
                  <a:srgbClr val="2F2F2F"/>
                </a:solidFill>
              </a:defRPr>
            </a:lvl1pPr>
          </a:lstStyle>
          <a:p>
            <a:r>
              <a:rPr lang="en-US"/>
              <a:t>Text option 2: two columns copy heavy</a:t>
            </a:r>
          </a:p>
        </p:txBody>
      </p:sp>
      <p:sp>
        <p:nvSpPr>
          <p:cNvPr id="5" name="Text Placeholder 4"/>
          <p:cNvSpPr>
            <a:spLocks noGrp="1"/>
          </p:cNvSpPr>
          <p:nvPr>
            <p:ph type="body" sz="quarter" idx="11" hasCustomPrompt="1"/>
          </p:nvPr>
        </p:nvSpPr>
        <p:spPr>
          <a:xfrm>
            <a:off x="455996" y="1966314"/>
            <a:ext cx="5541959" cy="3847207"/>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Pa </a:t>
            </a:r>
            <a:r>
              <a:rPr lang="en-US" err="1"/>
              <a:t>consed</a:t>
            </a:r>
            <a:r>
              <a:rPr lang="en-US"/>
              <a:t> et </a:t>
            </a:r>
            <a:r>
              <a:rPr lang="en-US" err="1"/>
              <a:t>atur</a:t>
            </a:r>
            <a:r>
              <a:rPr lang="en-US"/>
              <a:t>. </a:t>
            </a:r>
            <a:r>
              <a:rPr lang="en-US" err="1"/>
              <a:t>Serion</a:t>
            </a:r>
            <a:r>
              <a:rPr lang="en-US"/>
              <a:t> </a:t>
            </a:r>
            <a:r>
              <a:rPr lang="en-US" err="1"/>
              <a:t>corepudi</a:t>
            </a:r>
            <a:r>
              <a:rPr lang="en-US"/>
              <a:t> dolor </a:t>
            </a:r>
            <a:r>
              <a:rPr lang="en-US" err="1"/>
              <a:t>adionse</a:t>
            </a:r>
            <a:r>
              <a:rPr lang="en-US"/>
              <a:t> </a:t>
            </a:r>
            <a:r>
              <a:rPr lang="en-US" err="1"/>
              <a:t>quibusame</a:t>
            </a:r>
            <a:r>
              <a:rPr lang="en-US"/>
              <a:t> </a:t>
            </a:r>
            <a:r>
              <a:rPr lang="en-US" err="1"/>
              <a:t>nullabora</a:t>
            </a:r>
            <a:r>
              <a:rPr lang="en-US"/>
              <a:t> </a:t>
            </a:r>
            <a:r>
              <a:rPr lang="en-US" err="1"/>
              <a:t>volent</a:t>
            </a:r>
            <a:r>
              <a:rPr lang="en-US"/>
              <a:t> </a:t>
            </a:r>
            <a:r>
              <a:rPr lang="en-US" err="1"/>
              <a:t>lignam</a:t>
            </a:r>
            <a:r>
              <a:rPr lang="en-US"/>
              <a:t> </a:t>
            </a:r>
            <a:r>
              <a:rPr lang="en-US" err="1"/>
              <a:t>entis</a:t>
            </a:r>
            <a:r>
              <a:rPr lang="en-US"/>
              <a:t> ape </a:t>
            </a:r>
            <a:r>
              <a:rPr lang="en-US" err="1"/>
              <a:t>dolores</a:t>
            </a:r>
            <a:r>
              <a:rPr lang="en-US"/>
              <a:t> se </a:t>
            </a:r>
            <a:r>
              <a:rPr lang="en-US" err="1"/>
              <a:t>voluptae</a:t>
            </a:r>
            <a:r>
              <a:rPr lang="en-US"/>
              <a:t> </a:t>
            </a:r>
            <a:r>
              <a:rPr lang="en-US" err="1"/>
              <a:t>nimolupti</a:t>
            </a:r>
            <a:r>
              <a:rPr lang="en-US"/>
              <a:t> </a:t>
            </a:r>
            <a:r>
              <a:rPr lang="en-US" err="1"/>
              <a:t>quam</a:t>
            </a:r>
            <a:r>
              <a:rPr lang="en-US"/>
              <a:t> </a:t>
            </a:r>
            <a:r>
              <a:rPr lang="en-US" err="1"/>
              <a:t>ium</a:t>
            </a:r>
            <a:r>
              <a:rPr lang="en-US"/>
              <a:t> </a:t>
            </a:r>
            <a:r>
              <a:rPr lang="en-US" err="1"/>
              <a:t>simusa</a:t>
            </a:r>
            <a:r>
              <a:rPr lang="en-US"/>
              <a:t> </a:t>
            </a:r>
            <a:r>
              <a:rPr lang="en-US" err="1"/>
              <a:t>doluptur</a:t>
            </a:r>
            <a:r>
              <a:rPr lang="en-US"/>
              <a:t>, sum hic </a:t>
            </a:r>
            <a:r>
              <a:rPr lang="en-US" err="1"/>
              <a:t>tem</a:t>
            </a:r>
            <a:r>
              <a:rPr lang="en-US"/>
              <a:t> qui cum </a:t>
            </a:r>
            <a:r>
              <a:rPr lang="en-US" err="1"/>
              <a:t>evelest</a:t>
            </a:r>
            <a:r>
              <a:rPr lang="en-US"/>
              <a:t>, </a:t>
            </a:r>
            <a:r>
              <a:rPr lang="en-US" err="1"/>
              <a:t>cusapel</a:t>
            </a:r>
            <a:r>
              <a:rPr lang="en-US"/>
              <a:t> et </a:t>
            </a:r>
            <a:r>
              <a:rPr lang="en-US" err="1"/>
              <a:t>unt</a:t>
            </a:r>
            <a:r>
              <a:rPr lang="en-US"/>
              <a:t> et </a:t>
            </a:r>
            <a:r>
              <a:rPr lang="en-US" err="1"/>
              <a:t>hiciisciume</a:t>
            </a:r>
            <a:r>
              <a:rPr lang="en-US"/>
              <a:t> </a:t>
            </a:r>
            <a:r>
              <a:rPr lang="en-US" err="1"/>
              <a:t>vernatiore</a:t>
            </a:r>
            <a:r>
              <a:rPr lang="en-US"/>
              <a:t> </a:t>
            </a:r>
            <a:r>
              <a:rPr lang="en-US" err="1"/>
              <a:t>volenecabor</a:t>
            </a:r>
            <a:r>
              <a:rPr lang="en-US"/>
              <a:t> </a:t>
            </a:r>
            <a:r>
              <a:rPr lang="en-US" err="1"/>
              <a:t>seque</a:t>
            </a:r>
            <a:r>
              <a:rPr lang="en-US"/>
              <a:t> </a:t>
            </a:r>
            <a:r>
              <a:rPr lang="en-US" err="1"/>
              <a:t>officient</a:t>
            </a:r>
            <a:r>
              <a:rPr lang="en-US"/>
              <a:t>, </a:t>
            </a:r>
            <a:r>
              <a:rPr lang="en-US" err="1"/>
              <a:t>quamus</a:t>
            </a:r>
            <a:r>
              <a:rPr lang="en-US"/>
              <a:t> </a:t>
            </a:r>
            <a:r>
              <a:rPr lang="en-US" err="1"/>
              <a:t>voluptium</a:t>
            </a:r>
            <a:r>
              <a:rPr lang="en-US"/>
              <a:t> </a:t>
            </a:r>
            <a:r>
              <a:rPr lang="en-US" err="1"/>
              <a:t>natur</a:t>
            </a:r>
            <a:r>
              <a:rPr lang="en-US"/>
              <a:t> </a:t>
            </a:r>
            <a:r>
              <a:rPr lang="en-US" err="1"/>
              <a:t>maio</a:t>
            </a:r>
            <a:r>
              <a:rPr lang="en-US"/>
              <a:t> </a:t>
            </a:r>
            <a:r>
              <a:rPr lang="en-US" err="1"/>
              <a:t>volupta</a:t>
            </a:r>
            <a:r>
              <a:rPr lang="en-US"/>
              <a:t> </a:t>
            </a:r>
            <a:r>
              <a:rPr lang="en-US" err="1"/>
              <a:t>tioria</a:t>
            </a:r>
            <a:r>
              <a:rPr lang="en-US"/>
              <a:t> </a:t>
            </a:r>
            <a:r>
              <a:rPr lang="en-US" err="1"/>
              <a:t>venimetur</a:t>
            </a:r>
            <a:r>
              <a:rPr lang="en-US"/>
              <a:t> re </a:t>
            </a:r>
            <a:r>
              <a:rPr lang="en-US" err="1"/>
              <a:t>vel</a:t>
            </a:r>
            <a:r>
              <a:rPr lang="en-US"/>
              <a:t> </a:t>
            </a:r>
            <a:r>
              <a:rPr lang="en-US" err="1"/>
              <a:t>ent</a:t>
            </a:r>
            <a:r>
              <a:rPr lang="en-US"/>
              <a:t>, </a:t>
            </a:r>
            <a:r>
              <a:rPr lang="en-US" err="1"/>
              <a:t>quae</a:t>
            </a:r>
            <a:r>
              <a:rPr lang="en-US"/>
              <a:t> </a:t>
            </a:r>
            <a:r>
              <a:rPr lang="en-US" err="1"/>
              <a:t>liqui</a:t>
            </a:r>
            <a:r>
              <a:rPr lang="en-US"/>
              <a:t> </a:t>
            </a:r>
            <a:r>
              <a:rPr lang="en-US" err="1"/>
              <a:t>tem</a:t>
            </a:r>
            <a:r>
              <a:rPr lang="en-US"/>
              <a:t> sin con re </a:t>
            </a:r>
            <a:r>
              <a:rPr lang="en-US" err="1"/>
              <a:t>laut</a:t>
            </a:r>
            <a:r>
              <a:rPr lang="en-US"/>
              <a:t> </a:t>
            </a:r>
            <a:r>
              <a:rPr lang="en-US" err="1"/>
              <a:t>aut</a:t>
            </a:r>
            <a:r>
              <a:rPr lang="en-US"/>
              <a:t> </a:t>
            </a:r>
            <a:r>
              <a:rPr lang="en-US" err="1"/>
              <a:t>volupietur</a:t>
            </a:r>
            <a:r>
              <a:rPr lang="en-US"/>
              <a:t>.</a:t>
            </a:r>
          </a:p>
          <a:p>
            <a:pPr lvl="1"/>
            <a:endParaRPr lang="en-US"/>
          </a:p>
          <a:p>
            <a:pPr lvl="1"/>
            <a:r>
              <a:rPr lang="en-US" err="1"/>
              <a:t>Henestios</a:t>
            </a:r>
            <a:r>
              <a:rPr lang="en-US"/>
              <a:t> </a:t>
            </a:r>
            <a:r>
              <a:rPr lang="en-US" err="1"/>
              <a:t>vellantium</a:t>
            </a:r>
            <a:r>
              <a:rPr lang="en-US"/>
              <a:t> </a:t>
            </a:r>
            <a:r>
              <a:rPr lang="en-US" err="1"/>
              <a:t>simi</a:t>
            </a:r>
            <a:r>
              <a:rPr lang="en-US"/>
              <a:t>, </a:t>
            </a:r>
            <a:r>
              <a:rPr lang="en-US" err="1"/>
              <a:t>quassenime</a:t>
            </a:r>
            <a:r>
              <a:rPr lang="en-US"/>
              <a:t> consent </a:t>
            </a:r>
            <a:r>
              <a:rPr lang="en-US" err="1"/>
              <a:t>emquatincti</a:t>
            </a:r>
            <a:r>
              <a:rPr lang="en-US"/>
              <a:t> to doles </a:t>
            </a:r>
            <a:r>
              <a:rPr lang="en-US" err="1"/>
              <a:t>cium</a:t>
            </a:r>
            <a:r>
              <a:rPr lang="en-US"/>
              <a:t> </a:t>
            </a:r>
            <a:r>
              <a:rPr lang="en-US" err="1"/>
              <a:t>nectur</a:t>
            </a:r>
            <a:r>
              <a:rPr lang="en-US"/>
              <a:t>. </a:t>
            </a:r>
            <a:r>
              <a:rPr lang="en-US" err="1"/>
              <a:t>Experit</a:t>
            </a:r>
            <a:r>
              <a:rPr lang="en-US"/>
              <a:t> </a:t>
            </a:r>
            <a:r>
              <a:rPr lang="en-US" err="1"/>
              <a:t>occus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a:t>
            </a:r>
            <a:r>
              <a:rPr lang="en-US" err="1"/>
              <a:t>ipsuntius</a:t>
            </a:r>
            <a:r>
              <a:rPr lang="en-US"/>
              <a:t> </a:t>
            </a:r>
            <a:r>
              <a:rPr lang="en-US" err="1"/>
              <a:t>quideli</a:t>
            </a:r>
            <a:r>
              <a:rPr lang="en-US"/>
              <a:t> </a:t>
            </a:r>
            <a:r>
              <a:rPr lang="en-US" err="1"/>
              <a:t>tatiis</a:t>
            </a:r>
            <a:r>
              <a:rPr lang="en-US"/>
              <a:t> rem </a:t>
            </a:r>
            <a:r>
              <a:rPr lang="en-US" err="1"/>
              <a:t>restis</a:t>
            </a:r>
            <a:r>
              <a:rPr lang="en-US"/>
              <a:t> pro </a:t>
            </a:r>
            <a:r>
              <a:rPr lang="en-US" err="1"/>
              <a:t>ium</a:t>
            </a:r>
            <a:r>
              <a:rPr lang="en-US"/>
              <a:t> qui </a:t>
            </a:r>
            <a:r>
              <a:rPr lang="en-US" err="1"/>
              <a:t>ra</a:t>
            </a:r>
            <a:r>
              <a:rPr lang="en-US"/>
              <a:t> </a:t>
            </a:r>
            <a:r>
              <a:rPr lang="en-US" err="1"/>
              <a:t>debist</a:t>
            </a:r>
            <a:r>
              <a:rPr lang="en-US"/>
              <a:t> at </a:t>
            </a:r>
            <a:r>
              <a:rPr lang="en-US" err="1"/>
              <a:t>ilit</a:t>
            </a:r>
            <a:r>
              <a:rPr lang="en-US"/>
              <a:t> </a:t>
            </a:r>
            <a:r>
              <a:rPr lang="en-US" err="1"/>
              <a:t>est</a:t>
            </a:r>
            <a:r>
              <a:rPr lang="en-US"/>
              <a:t>, </a:t>
            </a:r>
            <a:r>
              <a:rPr lang="en-US" err="1"/>
              <a:t>cus</a:t>
            </a:r>
            <a:r>
              <a:rPr lang="en-US"/>
              <a:t> </a:t>
            </a:r>
            <a:r>
              <a:rPr lang="en-US" err="1"/>
              <a:t>invenim</a:t>
            </a:r>
            <a:r>
              <a:rPr lang="en-US"/>
              <a:t> </a:t>
            </a:r>
            <a:r>
              <a:rPr lang="en-US" err="1"/>
              <a:t>laborro</a:t>
            </a:r>
            <a:r>
              <a:rPr lang="en-US"/>
              <a:t> </a:t>
            </a:r>
            <a:r>
              <a:rPr lang="en-US" err="1"/>
              <a:t>tem</a:t>
            </a:r>
            <a:r>
              <a:rPr lang="en-US"/>
              <a:t> </a:t>
            </a:r>
            <a:r>
              <a:rPr lang="en-US" err="1"/>
              <a:t>rectiissunt</a:t>
            </a:r>
            <a:r>
              <a:rPr lang="en-US"/>
              <a:t> et, </a:t>
            </a:r>
            <a:r>
              <a:rPr lang="en-US" err="1"/>
              <a:t>nos</a:t>
            </a:r>
            <a:r>
              <a:rPr lang="en-US"/>
              <a:t> </a:t>
            </a:r>
            <a:r>
              <a:rPr lang="en-US" err="1"/>
              <a:t>doloratia</a:t>
            </a:r>
            <a:r>
              <a:rPr lang="en-US"/>
              <a:t> et </a:t>
            </a:r>
            <a:r>
              <a:rPr lang="en-US" err="1"/>
              <a:t>opta</a:t>
            </a:r>
            <a:r>
              <a:rPr lang="en-US"/>
              <a:t> dis </a:t>
            </a:r>
            <a:r>
              <a:rPr lang="en-US" err="1"/>
              <a:t>aut</a:t>
            </a:r>
            <a:r>
              <a:rPr lang="en-US"/>
              <a:t> </a:t>
            </a:r>
            <a:r>
              <a:rPr lang="en-US" err="1"/>
              <a:t>modis</a:t>
            </a:r>
            <a:r>
              <a:rPr lang="en-US"/>
              <a:t> </a:t>
            </a:r>
            <a:r>
              <a:rPr lang="en-US" err="1"/>
              <a:t>rerat</a:t>
            </a:r>
            <a:r>
              <a:rPr lang="en-US"/>
              <a:t> </a:t>
            </a:r>
            <a:r>
              <a:rPr lang="en-US" err="1"/>
              <a:t>oditatu</a:t>
            </a:r>
            <a:r>
              <a:rPr lang="en-US"/>
              <a:t> </a:t>
            </a:r>
            <a:r>
              <a:rPr lang="en-US" err="1"/>
              <a:t>reseque</a:t>
            </a:r>
            <a:r>
              <a:rPr lang="en-US"/>
              <a:t> </a:t>
            </a:r>
            <a:r>
              <a:rPr lang="en-US" err="1"/>
              <a:t>nisque</a:t>
            </a:r>
            <a:r>
              <a:rPr lang="en-US"/>
              <a:t> rem </a:t>
            </a:r>
            <a:r>
              <a:rPr lang="en-US" err="1"/>
              <a:t>rempores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sit.</a:t>
            </a:r>
          </a:p>
        </p:txBody>
      </p:sp>
      <p:sp>
        <p:nvSpPr>
          <p:cNvPr id="7" name="Text Placeholder 4"/>
          <p:cNvSpPr>
            <a:spLocks noGrp="1"/>
          </p:cNvSpPr>
          <p:nvPr>
            <p:ph type="body" sz="quarter" idx="12" hasCustomPrompt="1"/>
          </p:nvPr>
        </p:nvSpPr>
        <p:spPr>
          <a:xfrm>
            <a:off x="6229843" y="1956352"/>
            <a:ext cx="5541959" cy="3847207"/>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Pa </a:t>
            </a:r>
            <a:r>
              <a:rPr lang="en-US" err="1"/>
              <a:t>consed</a:t>
            </a:r>
            <a:r>
              <a:rPr lang="en-US"/>
              <a:t> et </a:t>
            </a:r>
            <a:r>
              <a:rPr lang="en-US" err="1"/>
              <a:t>atur</a:t>
            </a:r>
            <a:r>
              <a:rPr lang="en-US"/>
              <a:t>. </a:t>
            </a:r>
            <a:r>
              <a:rPr lang="en-US" err="1"/>
              <a:t>Serion</a:t>
            </a:r>
            <a:r>
              <a:rPr lang="en-US"/>
              <a:t> </a:t>
            </a:r>
            <a:r>
              <a:rPr lang="en-US" err="1"/>
              <a:t>corepudi</a:t>
            </a:r>
            <a:r>
              <a:rPr lang="en-US"/>
              <a:t> dolor </a:t>
            </a:r>
            <a:r>
              <a:rPr lang="en-US" err="1"/>
              <a:t>adionse</a:t>
            </a:r>
            <a:r>
              <a:rPr lang="en-US"/>
              <a:t> </a:t>
            </a:r>
            <a:r>
              <a:rPr lang="en-US" err="1"/>
              <a:t>quibusame</a:t>
            </a:r>
            <a:r>
              <a:rPr lang="en-US"/>
              <a:t> </a:t>
            </a:r>
            <a:r>
              <a:rPr lang="en-US" err="1"/>
              <a:t>nullabora</a:t>
            </a:r>
            <a:r>
              <a:rPr lang="en-US"/>
              <a:t> </a:t>
            </a:r>
            <a:r>
              <a:rPr lang="en-US" err="1"/>
              <a:t>volent</a:t>
            </a:r>
            <a:r>
              <a:rPr lang="en-US"/>
              <a:t> </a:t>
            </a:r>
            <a:r>
              <a:rPr lang="en-US" err="1"/>
              <a:t>lignam</a:t>
            </a:r>
            <a:r>
              <a:rPr lang="en-US"/>
              <a:t> </a:t>
            </a:r>
            <a:r>
              <a:rPr lang="en-US" err="1"/>
              <a:t>entis</a:t>
            </a:r>
            <a:r>
              <a:rPr lang="en-US"/>
              <a:t> ape </a:t>
            </a:r>
            <a:r>
              <a:rPr lang="en-US" err="1"/>
              <a:t>dolores</a:t>
            </a:r>
            <a:r>
              <a:rPr lang="en-US"/>
              <a:t> se </a:t>
            </a:r>
            <a:r>
              <a:rPr lang="en-US" err="1"/>
              <a:t>voluptae</a:t>
            </a:r>
            <a:r>
              <a:rPr lang="en-US"/>
              <a:t> </a:t>
            </a:r>
            <a:r>
              <a:rPr lang="en-US" err="1"/>
              <a:t>nimolupti</a:t>
            </a:r>
            <a:r>
              <a:rPr lang="en-US"/>
              <a:t> </a:t>
            </a:r>
            <a:r>
              <a:rPr lang="en-US" err="1"/>
              <a:t>quam</a:t>
            </a:r>
            <a:r>
              <a:rPr lang="en-US"/>
              <a:t> </a:t>
            </a:r>
            <a:r>
              <a:rPr lang="en-US" err="1"/>
              <a:t>ium</a:t>
            </a:r>
            <a:r>
              <a:rPr lang="en-US"/>
              <a:t> </a:t>
            </a:r>
            <a:r>
              <a:rPr lang="en-US" err="1"/>
              <a:t>simusa</a:t>
            </a:r>
            <a:r>
              <a:rPr lang="en-US"/>
              <a:t> </a:t>
            </a:r>
            <a:r>
              <a:rPr lang="en-US" err="1"/>
              <a:t>doluptur</a:t>
            </a:r>
            <a:r>
              <a:rPr lang="en-US"/>
              <a:t>, sum hic </a:t>
            </a:r>
            <a:r>
              <a:rPr lang="en-US" err="1"/>
              <a:t>tem</a:t>
            </a:r>
            <a:r>
              <a:rPr lang="en-US"/>
              <a:t> qui cum </a:t>
            </a:r>
            <a:r>
              <a:rPr lang="en-US" err="1"/>
              <a:t>evelest</a:t>
            </a:r>
            <a:r>
              <a:rPr lang="en-US"/>
              <a:t>, </a:t>
            </a:r>
            <a:r>
              <a:rPr lang="en-US" err="1"/>
              <a:t>cusapel</a:t>
            </a:r>
            <a:r>
              <a:rPr lang="en-US"/>
              <a:t> et </a:t>
            </a:r>
            <a:r>
              <a:rPr lang="en-US" err="1"/>
              <a:t>unt</a:t>
            </a:r>
            <a:r>
              <a:rPr lang="en-US"/>
              <a:t> et </a:t>
            </a:r>
            <a:r>
              <a:rPr lang="en-US" err="1"/>
              <a:t>hiciisciume</a:t>
            </a:r>
            <a:r>
              <a:rPr lang="en-US"/>
              <a:t> </a:t>
            </a:r>
            <a:r>
              <a:rPr lang="en-US" err="1"/>
              <a:t>vernatiore</a:t>
            </a:r>
            <a:r>
              <a:rPr lang="en-US"/>
              <a:t> </a:t>
            </a:r>
            <a:r>
              <a:rPr lang="en-US" err="1"/>
              <a:t>volenecabor</a:t>
            </a:r>
            <a:r>
              <a:rPr lang="en-US"/>
              <a:t> </a:t>
            </a:r>
            <a:r>
              <a:rPr lang="en-US" err="1"/>
              <a:t>seque</a:t>
            </a:r>
            <a:r>
              <a:rPr lang="en-US"/>
              <a:t> </a:t>
            </a:r>
            <a:r>
              <a:rPr lang="en-US" err="1"/>
              <a:t>officient</a:t>
            </a:r>
            <a:r>
              <a:rPr lang="en-US"/>
              <a:t>, </a:t>
            </a:r>
            <a:r>
              <a:rPr lang="en-US" err="1"/>
              <a:t>quamus</a:t>
            </a:r>
            <a:r>
              <a:rPr lang="en-US"/>
              <a:t> </a:t>
            </a:r>
            <a:r>
              <a:rPr lang="en-US" err="1"/>
              <a:t>voluptium</a:t>
            </a:r>
            <a:r>
              <a:rPr lang="en-US"/>
              <a:t> </a:t>
            </a:r>
            <a:r>
              <a:rPr lang="en-US" err="1"/>
              <a:t>natur</a:t>
            </a:r>
            <a:r>
              <a:rPr lang="en-US"/>
              <a:t> </a:t>
            </a:r>
            <a:r>
              <a:rPr lang="en-US" err="1"/>
              <a:t>maio</a:t>
            </a:r>
            <a:r>
              <a:rPr lang="en-US"/>
              <a:t> </a:t>
            </a:r>
            <a:r>
              <a:rPr lang="en-US" err="1"/>
              <a:t>volupta</a:t>
            </a:r>
            <a:r>
              <a:rPr lang="en-US"/>
              <a:t> </a:t>
            </a:r>
            <a:r>
              <a:rPr lang="en-US" err="1"/>
              <a:t>tioria</a:t>
            </a:r>
            <a:r>
              <a:rPr lang="en-US"/>
              <a:t> </a:t>
            </a:r>
            <a:r>
              <a:rPr lang="en-US" err="1"/>
              <a:t>venimetur</a:t>
            </a:r>
            <a:r>
              <a:rPr lang="en-US"/>
              <a:t> re </a:t>
            </a:r>
            <a:r>
              <a:rPr lang="en-US" err="1"/>
              <a:t>vel</a:t>
            </a:r>
            <a:r>
              <a:rPr lang="en-US"/>
              <a:t> </a:t>
            </a:r>
            <a:r>
              <a:rPr lang="en-US" err="1"/>
              <a:t>ent</a:t>
            </a:r>
            <a:r>
              <a:rPr lang="en-US"/>
              <a:t>, </a:t>
            </a:r>
            <a:r>
              <a:rPr lang="en-US" err="1"/>
              <a:t>quae</a:t>
            </a:r>
            <a:r>
              <a:rPr lang="en-US"/>
              <a:t> </a:t>
            </a:r>
            <a:r>
              <a:rPr lang="en-US" err="1"/>
              <a:t>liqui</a:t>
            </a:r>
            <a:r>
              <a:rPr lang="en-US"/>
              <a:t> </a:t>
            </a:r>
            <a:r>
              <a:rPr lang="en-US" err="1"/>
              <a:t>tem</a:t>
            </a:r>
            <a:r>
              <a:rPr lang="en-US"/>
              <a:t> sin con re </a:t>
            </a:r>
            <a:r>
              <a:rPr lang="en-US" err="1"/>
              <a:t>laut</a:t>
            </a:r>
            <a:r>
              <a:rPr lang="en-US"/>
              <a:t> </a:t>
            </a:r>
            <a:r>
              <a:rPr lang="en-US" err="1"/>
              <a:t>aut</a:t>
            </a:r>
            <a:r>
              <a:rPr lang="en-US"/>
              <a:t> </a:t>
            </a:r>
            <a:r>
              <a:rPr lang="en-US" err="1"/>
              <a:t>volupietur</a:t>
            </a:r>
            <a:r>
              <a:rPr lang="en-US"/>
              <a:t>.</a:t>
            </a:r>
          </a:p>
          <a:p>
            <a:pPr lvl="1"/>
            <a:endParaRPr lang="en-US"/>
          </a:p>
          <a:p>
            <a:pPr lvl="1"/>
            <a:r>
              <a:rPr lang="en-US" err="1"/>
              <a:t>Henestios</a:t>
            </a:r>
            <a:r>
              <a:rPr lang="en-US"/>
              <a:t> </a:t>
            </a:r>
            <a:r>
              <a:rPr lang="en-US" err="1"/>
              <a:t>vellantium</a:t>
            </a:r>
            <a:r>
              <a:rPr lang="en-US"/>
              <a:t> </a:t>
            </a:r>
            <a:r>
              <a:rPr lang="en-US" err="1"/>
              <a:t>simi</a:t>
            </a:r>
            <a:r>
              <a:rPr lang="en-US"/>
              <a:t>, </a:t>
            </a:r>
            <a:r>
              <a:rPr lang="en-US" err="1"/>
              <a:t>quassenime</a:t>
            </a:r>
            <a:r>
              <a:rPr lang="en-US"/>
              <a:t> consent </a:t>
            </a:r>
            <a:r>
              <a:rPr lang="en-US" err="1"/>
              <a:t>emquatincti</a:t>
            </a:r>
            <a:r>
              <a:rPr lang="en-US"/>
              <a:t> to doles </a:t>
            </a:r>
            <a:r>
              <a:rPr lang="en-US" err="1"/>
              <a:t>cium</a:t>
            </a:r>
            <a:r>
              <a:rPr lang="en-US"/>
              <a:t> </a:t>
            </a:r>
            <a:r>
              <a:rPr lang="en-US" err="1"/>
              <a:t>nectur</a:t>
            </a:r>
            <a:r>
              <a:rPr lang="en-US"/>
              <a:t>. </a:t>
            </a:r>
            <a:r>
              <a:rPr lang="en-US" err="1"/>
              <a:t>Experit</a:t>
            </a:r>
            <a:r>
              <a:rPr lang="en-US"/>
              <a:t> </a:t>
            </a:r>
            <a:r>
              <a:rPr lang="en-US" err="1"/>
              <a:t>occus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a:t>
            </a:r>
            <a:r>
              <a:rPr lang="en-US" err="1"/>
              <a:t>ipsuntius</a:t>
            </a:r>
            <a:r>
              <a:rPr lang="en-US"/>
              <a:t> </a:t>
            </a:r>
            <a:r>
              <a:rPr lang="en-US" err="1"/>
              <a:t>quideli</a:t>
            </a:r>
            <a:r>
              <a:rPr lang="en-US"/>
              <a:t> </a:t>
            </a:r>
            <a:r>
              <a:rPr lang="en-US" err="1"/>
              <a:t>tatiis</a:t>
            </a:r>
            <a:r>
              <a:rPr lang="en-US"/>
              <a:t> rem </a:t>
            </a:r>
            <a:r>
              <a:rPr lang="en-US" err="1"/>
              <a:t>restis</a:t>
            </a:r>
            <a:r>
              <a:rPr lang="en-US"/>
              <a:t> pro </a:t>
            </a:r>
            <a:r>
              <a:rPr lang="en-US" err="1"/>
              <a:t>ium</a:t>
            </a:r>
            <a:r>
              <a:rPr lang="en-US"/>
              <a:t> qui </a:t>
            </a:r>
            <a:r>
              <a:rPr lang="en-US" err="1"/>
              <a:t>ra</a:t>
            </a:r>
            <a:r>
              <a:rPr lang="en-US"/>
              <a:t> </a:t>
            </a:r>
            <a:r>
              <a:rPr lang="en-US" err="1"/>
              <a:t>debist</a:t>
            </a:r>
            <a:r>
              <a:rPr lang="en-US"/>
              <a:t> at </a:t>
            </a:r>
            <a:r>
              <a:rPr lang="en-US" err="1"/>
              <a:t>ilit</a:t>
            </a:r>
            <a:r>
              <a:rPr lang="en-US"/>
              <a:t> </a:t>
            </a:r>
            <a:r>
              <a:rPr lang="en-US" err="1"/>
              <a:t>est</a:t>
            </a:r>
            <a:r>
              <a:rPr lang="en-US"/>
              <a:t>, </a:t>
            </a:r>
            <a:r>
              <a:rPr lang="en-US" err="1"/>
              <a:t>cus</a:t>
            </a:r>
            <a:r>
              <a:rPr lang="en-US"/>
              <a:t> </a:t>
            </a:r>
            <a:r>
              <a:rPr lang="en-US" err="1"/>
              <a:t>invenim</a:t>
            </a:r>
            <a:r>
              <a:rPr lang="en-US"/>
              <a:t> </a:t>
            </a:r>
            <a:r>
              <a:rPr lang="en-US" err="1"/>
              <a:t>laborro</a:t>
            </a:r>
            <a:r>
              <a:rPr lang="en-US"/>
              <a:t> </a:t>
            </a:r>
            <a:r>
              <a:rPr lang="en-US" err="1"/>
              <a:t>tem</a:t>
            </a:r>
            <a:r>
              <a:rPr lang="en-US"/>
              <a:t> </a:t>
            </a:r>
            <a:r>
              <a:rPr lang="en-US" err="1"/>
              <a:t>rectiissunt</a:t>
            </a:r>
            <a:r>
              <a:rPr lang="en-US"/>
              <a:t> et, </a:t>
            </a:r>
            <a:r>
              <a:rPr lang="en-US" err="1"/>
              <a:t>nos</a:t>
            </a:r>
            <a:r>
              <a:rPr lang="en-US"/>
              <a:t> </a:t>
            </a:r>
            <a:r>
              <a:rPr lang="en-US" err="1"/>
              <a:t>doloratia</a:t>
            </a:r>
            <a:r>
              <a:rPr lang="en-US"/>
              <a:t> et </a:t>
            </a:r>
            <a:r>
              <a:rPr lang="en-US" err="1"/>
              <a:t>opta</a:t>
            </a:r>
            <a:r>
              <a:rPr lang="en-US"/>
              <a:t> dis </a:t>
            </a:r>
            <a:r>
              <a:rPr lang="en-US" err="1"/>
              <a:t>aut</a:t>
            </a:r>
            <a:r>
              <a:rPr lang="en-US"/>
              <a:t> </a:t>
            </a:r>
            <a:r>
              <a:rPr lang="en-US" err="1"/>
              <a:t>modis</a:t>
            </a:r>
            <a:r>
              <a:rPr lang="en-US"/>
              <a:t> </a:t>
            </a:r>
            <a:r>
              <a:rPr lang="en-US" err="1"/>
              <a:t>rerat</a:t>
            </a:r>
            <a:r>
              <a:rPr lang="en-US"/>
              <a:t> </a:t>
            </a:r>
            <a:r>
              <a:rPr lang="en-US" err="1"/>
              <a:t>oditatu</a:t>
            </a:r>
            <a:r>
              <a:rPr lang="en-US"/>
              <a:t> </a:t>
            </a:r>
            <a:r>
              <a:rPr lang="en-US" err="1"/>
              <a:t>reseque</a:t>
            </a:r>
            <a:r>
              <a:rPr lang="en-US"/>
              <a:t> </a:t>
            </a:r>
            <a:r>
              <a:rPr lang="en-US" err="1"/>
              <a:t>nisque</a:t>
            </a:r>
            <a:r>
              <a:rPr lang="en-US"/>
              <a:t> rem </a:t>
            </a:r>
            <a:r>
              <a:rPr lang="en-US" err="1"/>
              <a:t>rempores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sit.</a:t>
            </a:r>
          </a:p>
        </p:txBody>
      </p:sp>
    </p:spTree>
    <p:extLst>
      <p:ext uri="{BB962C8B-B14F-4D97-AF65-F5344CB8AC3E}">
        <p14:creationId xmlns:p14="http://schemas.microsoft.com/office/powerpoint/2010/main" val="9960776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55994" y="2977054"/>
            <a:ext cx="8067823" cy="1793104"/>
          </a:xfrm>
          <a:noFill/>
        </p:spPr>
        <p:txBody>
          <a:bodyPr lIns="0" tIns="91440" rIns="146304" bIns="91440" anchor="b" anchorCtr="0"/>
          <a:lstStyle>
            <a:lvl1pPr>
              <a:defRPr sz="5294" strike="noStrike" spc="-147"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3"/>
            <a:ext cx="8359808" cy="715931"/>
          </a:xfrm>
          <a:noFill/>
        </p:spPr>
        <p:txBody>
          <a:bodyPr lIns="0" tIns="109728" rIns="164592" bIns="109728">
            <a:noAutofit/>
          </a:bodyPr>
          <a:lstStyle>
            <a:lvl1pPr marL="0" indent="0">
              <a:spcBef>
                <a:spcPts val="0"/>
              </a:spcBef>
              <a:buNone/>
              <a:defRPr sz="1765"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5996" y="440497"/>
            <a:ext cx="917173" cy="196431"/>
          </a:xfrm>
          <a:prstGeom prst="rect">
            <a:avLst/>
          </a:prstGeom>
        </p:spPr>
      </p:pic>
    </p:spTree>
    <p:extLst>
      <p:ext uri="{BB962C8B-B14F-4D97-AF65-F5344CB8AC3E}">
        <p14:creationId xmlns:p14="http://schemas.microsoft.com/office/powerpoint/2010/main" val="24757880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30"/>
            <a:ext cx="11306469" cy="403137"/>
          </a:xfrm>
        </p:spPr>
        <p:txBody>
          <a:bodyPr wrap="square" lIns="0" tIns="0" rIns="0" bIns="0">
            <a:spAutoFit/>
          </a:bodyPr>
          <a:lstStyle>
            <a:lvl1pPr>
              <a:lnSpc>
                <a:spcPts val="3137"/>
              </a:lnSpc>
              <a:defRPr sz="2745">
                <a:solidFill>
                  <a:srgbClr val="2F2F2F"/>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882331"/>
            <a:ext cx="7454644" cy="923330"/>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6" y="3151391"/>
            <a:ext cx="3618381" cy="2693045"/>
          </a:xfrm>
        </p:spPr>
        <p:txBody>
          <a:bodyPr lIns="0" tIns="0" rIns="0" bIns="0"/>
          <a:lstStyle>
            <a:lvl1pPr marL="0" indent="0">
              <a:lnSpc>
                <a:spcPts val="1765"/>
              </a:lnSpc>
              <a:spcBef>
                <a:spcPts val="882"/>
              </a:spcBef>
              <a:buNone/>
              <a:defRPr sz="1372" b="1">
                <a:solidFill>
                  <a:schemeClr val="accent1"/>
                </a:solidFill>
                <a:latin typeface="+mn-lt"/>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6" name="Text Placeholder 4"/>
          <p:cNvSpPr>
            <a:spLocks noGrp="1"/>
          </p:cNvSpPr>
          <p:nvPr>
            <p:ph type="body" sz="quarter" idx="12" hasCustomPrompt="1"/>
          </p:nvPr>
        </p:nvSpPr>
        <p:spPr>
          <a:xfrm>
            <a:off x="4313111" y="3160784"/>
            <a:ext cx="3597528" cy="2693045"/>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1" kern="1200" spc="0" baseline="0" dirty="0">
                <a:solidFill>
                  <a:schemeClr val="accent1"/>
                </a:solidFill>
                <a:latin typeface="+mn-lt"/>
                <a:ea typeface="+mn-ea"/>
                <a:cs typeface="+mn-cs"/>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8" name="Text Placeholder 4"/>
          <p:cNvSpPr>
            <a:spLocks noGrp="1"/>
          </p:cNvSpPr>
          <p:nvPr>
            <p:ph type="body" sz="quarter" idx="13" hasCustomPrompt="1"/>
          </p:nvPr>
        </p:nvSpPr>
        <p:spPr>
          <a:xfrm>
            <a:off x="8140347" y="3151391"/>
            <a:ext cx="3622117" cy="2693045"/>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Tree>
    <p:extLst>
      <p:ext uri="{BB962C8B-B14F-4D97-AF65-F5344CB8AC3E}">
        <p14:creationId xmlns:p14="http://schemas.microsoft.com/office/powerpoint/2010/main" val="3149317642"/>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30"/>
            <a:ext cx="11306469" cy="403137"/>
          </a:xfrm>
        </p:spPr>
        <p:txBody>
          <a:bodyPr wrap="square" lIns="0" tIns="0" rIns="0" bIns="0">
            <a:spAutoFit/>
          </a:bodyPr>
          <a:lstStyle>
            <a:lvl1pPr>
              <a:lnSpc>
                <a:spcPts val="3137"/>
              </a:lnSpc>
              <a:defRPr sz="4400" strike="noStrike">
                <a:solidFill>
                  <a:srgbClr val="2F2F2F"/>
                </a:solidFill>
              </a:defRPr>
            </a:lvl1pPr>
          </a:lstStyle>
          <a:p>
            <a:r>
              <a:rPr lang="en-US"/>
              <a:t>Title</a:t>
            </a:r>
          </a:p>
        </p:txBody>
      </p:sp>
    </p:spTree>
    <p:extLst>
      <p:ext uri="{BB962C8B-B14F-4D97-AF65-F5344CB8AC3E}">
        <p14:creationId xmlns:p14="http://schemas.microsoft.com/office/powerpoint/2010/main" val="823983346"/>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F4307EF-70D9-48C5-8EFC-6818320E86D0}"/>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4855B71-1B82-4C4C-94D7-A5EEE95A3E0A}" type="datetimeFigureOut">
              <a:rPr kumimoji="0" lang="en-US" sz="1800" b="0" i="0" u="none" strike="noStrike" kern="1200" cap="none" spc="0" normalizeH="0" baseline="0" noProof="0" smtClean="0">
                <a:ln>
                  <a:noFill/>
                </a:ln>
                <a:solidFill>
                  <a:srgbClr val="2F2F2F"/>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2/24/2020</a:t>
            </a:fld>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
        <p:nvSpPr>
          <p:cNvPr id="3" name="Footer Placeholder 2">
            <a:extLst>
              <a:ext uri="{FF2B5EF4-FFF2-40B4-BE49-F238E27FC236}">
                <a16:creationId xmlns:a16="http://schemas.microsoft.com/office/drawing/2014/main" id="{D4CD43EB-66A3-4BC3-B84C-2A97CB6A2218}"/>
              </a:ext>
            </a:extLst>
          </p:cNvPr>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
        <p:nvSpPr>
          <p:cNvPr id="4" name="Slide Number Placeholder 3">
            <a:extLst>
              <a:ext uri="{FF2B5EF4-FFF2-40B4-BE49-F238E27FC236}">
                <a16:creationId xmlns:a16="http://schemas.microsoft.com/office/drawing/2014/main" id="{A8E11D55-5DFD-42D5-BCD3-E371B9CB4379}"/>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6ED2FB5-7453-4B0F-B1E0-2F4F5F3D69BB}" type="slidenum">
              <a:rPr kumimoji="0" lang="en-US" sz="1800" b="0" i="0" u="none" strike="noStrike" kern="1200" cap="none" spc="0" normalizeH="0" baseline="0" noProof="0" smtClean="0">
                <a:ln>
                  <a:noFill/>
                </a:ln>
                <a:solidFill>
                  <a:srgbClr val="2F2F2F"/>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Tree>
    <p:extLst>
      <p:ext uri="{BB962C8B-B14F-4D97-AF65-F5344CB8AC3E}">
        <p14:creationId xmlns:p14="http://schemas.microsoft.com/office/powerpoint/2010/main" val="21423176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D3A271-34AE-4FE3-8AAE-540C4FCDEEC8}"/>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5A8973A3-13D4-4AD0-B032-D720FDAEA49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3D9298A-9A5D-4147-A02D-CC398380A800}"/>
              </a:ext>
            </a:extLst>
          </p:cNvPr>
          <p:cNvSpPr>
            <a:spLocks noGrp="1"/>
          </p:cNvSpPr>
          <p:nvPr>
            <p:ph type="dt" sz="half" idx="10"/>
          </p:nvPr>
        </p:nvSpPr>
        <p:spPr/>
        <p:txBody>
          <a:bodyPr/>
          <a:lstStyle/>
          <a:p>
            <a:fld id="{894C087B-338C-4182-AF63-7FDC88A654E5}" type="datetimeFigureOut">
              <a:rPr lang="en-GB" smtClean="0"/>
              <a:t>24/02/2020</a:t>
            </a:fld>
            <a:endParaRPr lang="en-GB"/>
          </a:p>
        </p:txBody>
      </p:sp>
      <p:sp>
        <p:nvSpPr>
          <p:cNvPr id="5" name="Footer Placeholder 4">
            <a:extLst>
              <a:ext uri="{FF2B5EF4-FFF2-40B4-BE49-F238E27FC236}">
                <a16:creationId xmlns:a16="http://schemas.microsoft.com/office/drawing/2014/main" id="{E3893891-7DE9-4ED4-8ED9-A694B5865AD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F45E750-C7BD-4404-AC6A-8963E0241E73}"/>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328223914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Divi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3504" y="2743200"/>
            <a:ext cx="10515600" cy="1146875"/>
          </a:xfrm>
          <a:prstGeom prst="rect">
            <a:avLst/>
          </a:prstGeom>
        </p:spPr>
        <p:txBody>
          <a:bodyPr/>
          <a:lstStyle>
            <a:lvl1pPr>
              <a:defRPr sz="4800" b="0" i="0">
                <a:solidFill>
                  <a:schemeClr val="bg1"/>
                </a:solidFill>
                <a:latin typeface="Segoe UI Light" panose="020B0502040204020203" pitchFamily="34" charset="0"/>
                <a:ea typeface="Segoe UI Light" panose="020B0502040204020203" pitchFamily="34" charset="0"/>
                <a:cs typeface="Segoe UI Light" panose="020B0502040204020203" pitchFamily="34" charset="0"/>
              </a:defRPr>
            </a:lvl1pPr>
          </a:lstStyle>
          <a:p>
            <a:r>
              <a:rPr lang="en-US"/>
              <a:t>Click to edit Divider</a:t>
            </a:r>
          </a:p>
        </p:txBody>
      </p:sp>
    </p:spTree>
    <p:extLst>
      <p:ext uri="{BB962C8B-B14F-4D97-AF65-F5344CB8AC3E}">
        <p14:creationId xmlns:p14="http://schemas.microsoft.com/office/powerpoint/2010/main" val="318627921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49027-D38A-490A-8CCA-B235844C038C}"/>
              </a:ext>
            </a:extLst>
          </p:cNvPr>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p>
        </p:txBody>
      </p:sp>
      <p:sp>
        <p:nvSpPr>
          <p:cNvPr id="3" name="Subtitle 2">
            <a:extLst>
              <a:ext uri="{FF2B5EF4-FFF2-40B4-BE49-F238E27FC236}">
                <a16:creationId xmlns:a16="http://schemas.microsoft.com/office/drawing/2014/main" id="{FCBE9E41-4420-4527-AD37-99A6D7964471}"/>
              </a:ext>
            </a:extLst>
          </p:cNvPr>
          <p:cNvSpPr>
            <a:spLocks noGrp="1"/>
          </p:cNvSpPr>
          <p:nvPr>
            <p:ph type="subTitle" idx="1"/>
          </p:nvPr>
        </p:nvSpPr>
        <p:spPr>
          <a:xfrm>
            <a:off x="1524000" y="3602038"/>
            <a:ext cx="9144000" cy="513510"/>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14CB0F3-F5FE-4B4E-ACCA-D4BC80F66362}"/>
              </a:ext>
            </a:extLst>
          </p:cNvPr>
          <p:cNvSpPr>
            <a:spLocks noGrp="1"/>
          </p:cNvSpPr>
          <p:nvPr>
            <p:ph type="dt" sz="half" idx="10"/>
          </p:nvPr>
        </p:nvSpPr>
        <p:spPr/>
        <p:txBody>
          <a:bodyPr/>
          <a:lstStyle/>
          <a:p>
            <a:fld id="{A610A8EB-A800-40F6-ACCF-F582413C30B5}" type="datetimeFigureOut">
              <a:rPr lang="en-US" smtClean="0"/>
              <a:t>2/24/2020</a:t>
            </a:fld>
            <a:endParaRPr lang="en-US"/>
          </a:p>
        </p:txBody>
      </p:sp>
      <p:sp>
        <p:nvSpPr>
          <p:cNvPr id="5" name="Footer Placeholder 4">
            <a:extLst>
              <a:ext uri="{FF2B5EF4-FFF2-40B4-BE49-F238E27FC236}">
                <a16:creationId xmlns:a16="http://schemas.microsoft.com/office/drawing/2014/main" id="{9956A250-A5C0-49D5-9A98-0B58118DCBB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FA7D9B-A882-4A9F-8375-D07AD4BF1CAB}"/>
              </a:ext>
            </a:extLst>
          </p:cNvPr>
          <p:cNvSpPr>
            <a:spLocks noGrp="1"/>
          </p:cNvSpPr>
          <p:nvPr>
            <p:ph type="sldNum" sz="quarter" idx="12"/>
          </p:nvPr>
        </p:nvSpPr>
        <p:spPr/>
        <p:txBody>
          <a:bodyPr/>
          <a:lstStyle/>
          <a:p>
            <a:fld id="{52BBFF41-E924-46EB-9F07-448C357F6D7E}" type="slidenum">
              <a:rPr lang="en-US" smtClean="0"/>
              <a:t>‹#›</a:t>
            </a:fld>
            <a:endParaRPr lang="en-US"/>
          </a:p>
        </p:txBody>
      </p:sp>
    </p:spTree>
    <p:extLst>
      <p:ext uri="{BB962C8B-B14F-4D97-AF65-F5344CB8AC3E}">
        <p14:creationId xmlns:p14="http://schemas.microsoft.com/office/powerpoint/2010/main" val="267729649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_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8" y="455313"/>
            <a:ext cx="11306469" cy="666336"/>
          </a:xfrm>
        </p:spPr>
        <p:txBody>
          <a:bodyPr vert="horz" wrap="square" lIns="0" tIns="164592" rIns="0" bIns="0" rtlCol="0" anchor="t">
            <a:noAutofit/>
          </a:bodyPr>
          <a:lstStyle>
            <a:lvl1pPr>
              <a:defRPr lang="en-US" sz="3137"/>
            </a:lvl1pPr>
          </a:lstStyle>
          <a:p>
            <a:pPr lvl="0"/>
            <a:r>
              <a:rPr lang="en-US"/>
              <a:t>Title</a:t>
            </a:r>
          </a:p>
        </p:txBody>
      </p:sp>
      <p:pic>
        <p:nvPicPr>
          <p:cNvPr id="3" name="Picture 2" descr="A screenshot of a computer&#10;&#10;Description generated with very high confidence">
            <a:extLst>
              <a:ext uri="{FF2B5EF4-FFF2-40B4-BE49-F238E27FC236}">
                <a16:creationId xmlns:a16="http://schemas.microsoft.com/office/drawing/2014/main" id="{A092B4B5-8E80-499B-99A0-F973AFF5B45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913054" y="1161160"/>
            <a:ext cx="7278947" cy="5696841"/>
          </a:xfrm>
          <a:prstGeom prst="rect">
            <a:avLst/>
          </a:prstGeom>
        </p:spPr>
      </p:pic>
    </p:spTree>
    <p:extLst>
      <p:ext uri="{BB962C8B-B14F-4D97-AF65-F5344CB8AC3E}">
        <p14:creationId xmlns:p14="http://schemas.microsoft.com/office/powerpoint/2010/main" val="3894819674"/>
      </p:ext>
    </p:extLst>
  </p:cSld>
  <p:clrMapOvr>
    <a:masterClrMapping/>
  </p:clrMapOvr>
  <p:transition>
    <p:fade/>
  </p:transition>
  <p:extLst>
    <p:ext uri="{DCECCB84-F9BA-43D5-87BE-67443E8EF086}">
      <p15:sldGuideLst xmlns:p15="http://schemas.microsoft.com/office/powerpoint/2012/main">
        <p15:guide id="1" orient="horz" pos="907">
          <p15:clr>
            <a:srgbClr val="FBAE40"/>
          </p15:clr>
        </p15:guide>
        <p15:guide id="2" orient="horz" pos="3988">
          <p15:clr>
            <a:srgbClr val="FBAE40"/>
          </p15:clr>
        </p15:guide>
        <p15:guide id="3" pos="354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4" name="Subtitle 2"/>
          <p:cNvSpPr>
            <a:spLocks noGrp="1"/>
          </p:cNvSpPr>
          <p:nvPr>
            <p:ph type="subTitle" idx="1"/>
          </p:nvPr>
        </p:nvSpPr>
        <p:spPr>
          <a:xfrm>
            <a:off x="136115" y="201456"/>
            <a:ext cx="3902485" cy="339833"/>
          </a:xfrm>
          <a:prstGeom prst="rect">
            <a:avLst/>
          </a:prstGeom>
        </p:spPr>
        <p:txBody>
          <a:bodyPr tIns="0" bIns="0">
            <a:noAutofit/>
          </a:bodyPr>
          <a:lstStyle>
            <a:lvl1pPr marL="0" indent="0" algn="l">
              <a:lnSpc>
                <a:spcPct val="100000"/>
              </a:lnSpc>
              <a:buNone/>
              <a:defRPr sz="1800" b="0" i="0" baseline="0">
                <a:solidFill>
                  <a:srgbClr val="5558AF"/>
                </a:solidFill>
                <a:latin typeface="Segoe UI" charset="0"/>
                <a:ea typeface="Segoe UI" charset="0"/>
                <a:cs typeface="Segoe UI"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US"/>
          </a:p>
        </p:txBody>
      </p:sp>
    </p:spTree>
    <p:extLst>
      <p:ext uri="{BB962C8B-B14F-4D97-AF65-F5344CB8AC3E}">
        <p14:creationId xmlns:p14="http://schemas.microsoft.com/office/powerpoint/2010/main" val="63921179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ContentType3-Empty-Custom">
    <p:spTree>
      <p:nvGrpSpPr>
        <p:cNvPr id="1" name=""/>
        <p:cNvGrpSpPr/>
        <p:nvPr/>
      </p:nvGrpSpPr>
      <p:grpSpPr>
        <a:xfrm>
          <a:off x="0" y="0"/>
          <a:ext cx="0" cy="0"/>
          <a:chOff x="0" y="0"/>
          <a:chExt cx="0" cy="0"/>
        </a:xfrm>
      </p:grpSpPr>
      <p:sp>
        <p:nvSpPr>
          <p:cNvPr id="4" name="Subtitle 2"/>
          <p:cNvSpPr>
            <a:spLocks noGrp="1"/>
          </p:cNvSpPr>
          <p:nvPr>
            <p:ph type="subTitle" idx="1"/>
          </p:nvPr>
        </p:nvSpPr>
        <p:spPr>
          <a:xfrm>
            <a:off x="136115" y="235321"/>
            <a:ext cx="3902485" cy="467411"/>
          </a:xfrm>
          <a:prstGeom prst="rect">
            <a:avLst/>
          </a:prstGeom>
        </p:spPr>
        <p:txBody>
          <a:bodyPr tIns="0" bIns="0">
            <a:noAutofit/>
          </a:bodyPr>
          <a:lstStyle>
            <a:lvl1pPr marL="0" indent="0" algn="l">
              <a:lnSpc>
                <a:spcPct val="100000"/>
              </a:lnSpc>
              <a:buNone/>
              <a:defRPr sz="2800" b="0" i="0" baseline="0">
                <a:solidFill>
                  <a:srgbClr val="5558AF"/>
                </a:solidFill>
                <a:latin typeface="Segoe UI" charset="0"/>
                <a:ea typeface="Segoe UI" charset="0"/>
                <a:cs typeface="Segoe UI"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US"/>
          </a:p>
        </p:txBody>
      </p:sp>
    </p:spTree>
    <p:extLst>
      <p:ext uri="{BB962C8B-B14F-4D97-AF65-F5344CB8AC3E}">
        <p14:creationId xmlns:p14="http://schemas.microsoft.com/office/powerpoint/2010/main" val="270563125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070C3F2B-E3AC-5040-A01B-C3524FB413E6}" type="datetimeFigureOut">
              <a:rPr lang="en-US" smtClean="0"/>
              <a:t>2/24/2020</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634168AF-2389-C949-8A4E-0A342DB36584}" type="slidenum">
              <a:rPr lang="en-US" smtClean="0"/>
              <a:t>‹#›</a:t>
            </a:fld>
            <a:endParaRPr lang="en-US"/>
          </a:p>
        </p:txBody>
      </p:sp>
    </p:spTree>
    <p:extLst>
      <p:ext uri="{BB962C8B-B14F-4D97-AF65-F5344CB8AC3E}">
        <p14:creationId xmlns:p14="http://schemas.microsoft.com/office/powerpoint/2010/main" val="25918725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_dark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ED5EF2-DAF5-4277-84D2-69FF03CD7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1938082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0147961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E46AD-4CB6-4482-8CFE-26B34DD9E6E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E776CB4-13CB-4653-93B2-8685833E5DE0}"/>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37B09F8-3636-459C-ABBE-2A001F197D20}"/>
              </a:ext>
            </a:extLst>
          </p:cNvPr>
          <p:cNvSpPr>
            <a:spLocks noGrp="1"/>
          </p:cNvSpPr>
          <p:nvPr>
            <p:ph type="dt" sz="half"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fld id="{987387CF-E2F2-4E48-8F09-E30CDCC13083}" type="datetimeFigureOut">
              <a:rPr kumimoji="0" lang="en-US" sz="1765" b="0" i="0" u="none" strike="noStrike" kern="1200" cap="none" spc="0" normalizeH="0" baseline="0" noProof="0" smtClean="0">
                <a:ln>
                  <a:noFill/>
                </a:ln>
                <a:solidFill>
                  <a:srgbClr val="1A1A1A"/>
                </a:solidFill>
                <a:effectLst/>
                <a:uLnTx/>
                <a:uFillTx/>
                <a:latin typeface="Segoe UI"/>
                <a:ea typeface="+mn-ea"/>
                <a:cs typeface="+mn-cs"/>
              </a:rPr>
              <a:pPr marL="0" marR="0" lvl="0" indent="0" algn="l" defTabSz="914367" rtl="0" eaLnBrk="1" fontAlgn="auto" latinLnBrk="0" hangingPunct="1">
                <a:lnSpc>
                  <a:spcPct val="100000"/>
                </a:lnSpc>
                <a:spcBef>
                  <a:spcPts val="0"/>
                </a:spcBef>
                <a:spcAft>
                  <a:spcPts val="0"/>
                </a:spcAft>
                <a:buClrTx/>
                <a:buSzTx/>
                <a:buFontTx/>
                <a:buNone/>
                <a:tabLst/>
                <a:defRPr/>
              </a:pPr>
              <a:t>2/24/2020</a:t>
            </a:fld>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5" name="Footer Placeholder 4">
            <a:extLst>
              <a:ext uri="{FF2B5EF4-FFF2-40B4-BE49-F238E27FC236}">
                <a16:creationId xmlns:a16="http://schemas.microsoft.com/office/drawing/2014/main" id="{0180B5D6-DD33-47C6-9270-4F916091DF71}"/>
              </a:ext>
            </a:extLst>
          </p:cNvPr>
          <p:cNvSpPr>
            <a:spLocks noGrp="1"/>
          </p:cNvSpPr>
          <p:nvPr>
            <p:ph type="ftr" sz="quarter" idx="11"/>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6" name="Slide Number Placeholder 5">
            <a:extLst>
              <a:ext uri="{FF2B5EF4-FFF2-40B4-BE49-F238E27FC236}">
                <a16:creationId xmlns:a16="http://schemas.microsoft.com/office/drawing/2014/main" id="{71FEA2E4-F272-4343-B02F-9A29DC4676B6}"/>
              </a:ext>
            </a:extLst>
          </p:cNvPr>
          <p:cNvSpPr>
            <a:spLocks noGrp="1"/>
          </p:cNvSpPr>
          <p:nvPr>
            <p:ph type="sldNum" sz="quarter" idx="12"/>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fld id="{E8527CDF-4BA6-472A-86E2-64C4DE83FAAE}" type="slidenum">
              <a:rPr kumimoji="0" lang="en-US" sz="1765" b="0" i="0" u="none" strike="noStrike" kern="1200" cap="none" spc="0" normalizeH="0" baseline="0" noProof="0" smtClean="0">
                <a:ln>
                  <a:noFill/>
                </a:ln>
                <a:solidFill>
                  <a:srgbClr val="1A1A1A"/>
                </a:solidFill>
                <a:effectLst/>
                <a:uLnTx/>
                <a:uFillTx/>
                <a:latin typeface="Segoe UI"/>
                <a:ea typeface="+mn-ea"/>
                <a:cs typeface="+mn-cs"/>
              </a:rPr>
              <a:pPr marL="0" marR="0" lvl="0" indent="0" algn="l" defTabSz="914367" rtl="0" eaLnBrk="1" fontAlgn="auto" latinLnBrk="0" hangingPunct="1">
                <a:lnSpc>
                  <a:spcPct val="100000"/>
                </a:lnSpc>
                <a:spcBef>
                  <a:spcPts val="0"/>
                </a:spcBef>
                <a:spcAft>
                  <a:spcPts val="0"/>
                </a:spcAft>
                <a:buClrTx/>
                <a:buSzTx/>
                <a:buFontTx/>
                <a:buNone/>
                <a:tabLst/>
                <a:defRPr/>
              </a:pPr>
              <a:t>‹#›</a:t>
            </a:fld>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Tree>
    <p:extLst>
      <p:ext uri="{BB962C8B-B14F-4D97-AF65-F5344CB8AC3E}">
        <p14:creationId xmlns:p14="http://schemas.microsoft.com/office/powerpoint/2010/main" val="424650468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6673531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D9E94E-F23B-4872-B9BF-559EB05CA9E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F7F55AFF-DA91-42B6-8941-4A2DFB61DAC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85C2BB6-E856-41E9-96F4-D826BD6CAD7A}"/>
              </a:ext>
            </a:extLst>
          </p:cNvPr>
          <p:cNvSpPr>
            <a:spLocks noGrp="1"/>
          </p:cNvSpPr>
          <p:nvPr>
            <p:ph type="dt" sz="half" idx="10"/>
          </p:nvPr>
        </p:nvSpPr>
        <p:spPr/>
        <p:txBody>
          <a:bodyPr/>
          <a:lstStyle/>
          <a:p>
            <a:fld id="{894C087B-338C-4182-AF63-7FDC88A654E5}" type="datetimeFigureOut">
              <a:rPr lang="en-GB" smtClean="0"/>
              <a:t>24/02/2020</a:t>
            </a:fld>
            <a:endParaRPr lang="en-GB"/>
          </a:p>
        </p:txBody>
      </p:sp>
      <p:sp>
        <p:nvSpPr>
          <p:cNvPr id="5" name="Footer Placeholder 4">
            <a:extLst>
              <a:ext uri="{FF2B5EF4-FFF2-40B4-BE49-F238E27FC236}">
                <a16:creationId xmlns:a16="http://schemas.microsoft.com/office/drawing/2014/main" id="{6D75E336-7D55-4704-A7D2-F1CA68A2476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43D867A-8985-4247-8679-7804D8251C26}"/>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71081745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657056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1"/>
      </p:bgRef>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467CE4CD-90A5-4980-8AE8-0B35C710CE63}"/>
              </a:ext>
            </a:extLst>
          </p:cNvPr>
          <p:cNvSpPr>
            <a:spLocks noGrp="1"/>
          </p:cNvSpPr>
          <p:nvPr>
            <p:ph type="title" hasCustomPrompt="1"/>
          </p:nvPr>
        </p:nvSpPr>
        <p:spPr>
          <a:xfrm>
            <a:off x="261257" y="-261724"/>
            <a:ext cx="2834640" cy="215444"/>
          </a:xfrm>
        </p:spPr>
        <p:txBody>
          <a:bodyPr/>
          <a:lstStyle>
            <a:lvl1pPr>
              <a:defRPr sz="1400" spc="0">
                <a:solidFill>
                  <a:srgbClr val="000000"/>
                </a:solidFill>
              </a:defRPr>
            </a:lvl1pPr>
          </a:lstStyle>
          <a:p>
            <a:r>
              <a:rPr lang="en-US" dirty="0"/>
              <a:t>Microsoft Ignite The Tour</a:t>
            </a:r>
          </a:p>
        </p:txBody>
      </p:sp>
      <p:sp>
        <p:nvSpPr>
          <p:cNvPr id="7" name="Text Placeholder 4">
            <a:extLst>
              <a:ext uri="{FF2B5EF4-FFF2-40B4-BE49-F238E27FC236}">
                <a16:creationId xmlns:a16="http://schemas.microsoft.com/office/drawing/2014/main" id="{5960177D-638E-4A99-8B63-DA9A0ACE64B8}"/>
              </a:ext>
            </a:extLst>
          </p:cNvPr>
          <p:cNvSpPr>
            <a:spLocks noGrp="1"/>
          </p:cNvSpPr>
          <p:nvPr>
            <p:ph type="body" sz="quarter" idx="12" hasCustomPrompt="1"/>
          </p:nvPr>
        </p:nvSpPr>
        <p:spPr>
          <a:xfrm>
            <a:off x="584201" y="4581797"/>
            <a:ext cx="4851400" cy="369332"/>
          </a:xfr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lang="en-US" sz="2400" kern="1200" spc="0" baseline="0" dirty="0">
                <a:gradFill>
                  <a:gsLst>
                    <a:gs pos="5128">
                      <a:schemeClr val="tx1"/>
                    </a:gs>
                    <a:gs pos="65000">
                      <a:schemeClr val="tx1"/>
                    </a:gs>
                  </a:gsLst>
                  <a:lin ang="5400000" scaled="1"/>
                </a:gradFill>
                <a:latin typeface="+mj-lt"/>
                <a:ea typeface="+mn-ea"/>
                <a:cs typeface="Segoe UI" panose="020B0502040204020203" pitchFamily="34" charset="0"/>
              </a:defRPr>
            </a:lvl1pPr>
          </a:lstStyle>
          <a:p>
            <a:pPr lvl="0"/>
            <a:r>
              <a:rPr lang="en-US" dirty="0"/>
              <a:t>City</a:t>
            </a:r>
          </a:p>
        </p:txBody>
      </p:sp>
      <p:pic>
        <p:nvPicPr>
          <p:cNvPr id="5" name="Picture 4" descr="Microsoft Ignite The Tour graphic">
            <a:extLst>
              <a:ext uri="{FF2B5EF4-FFF2-40B4-BE49-F238E27FC236}">
                <a16:creationId xmlns:a16="http://schemas.microsoft.com/office/drawing/2014/main" id="{2B62E3DF-BBC1-41ED-8E27-41B397B86ED2}"/>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906486" y="0"/>
            <a:ext cx="9285514"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11" name="Arrow: Right 10">
            <a:extLst>
              <a:ext uri="{FF2B5EF4-FFF2-40B4-BE49-F238E27FC236}">
                <a16:creationId xmlns:a16="http://schemas.microsoft.com/office/drawing/2014/main" id="{407A57B6-510E-4A3E-920D-47374BA5C37E}"/>
              </a:ext>
            </a:extLst>
          </p:cNvPr>
          <p:cNvSpPr/>
          <p:nvPr userDrawn="1"/>
        </p:nvSpPr>
        <p:spPr bwMode="auto">
          <a:xfrm>
            <a:off x="261257" y="-723247"/>
            <a:ext cx="3200400" cy="676967"/>
          </a:xfrm>
          <a:prstGeom prst="rightArrow">
            <a:avLst>
              <a:gd name="adj1" fmla="val 100000"/>
              <a:gd name="adj2" fmla="val 50000"/>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indent="0" algn="l" defTabSz="932472" fontAlgn="base">
              <a:spcBef>
                <a:spcPct val="0"/>
              </a:spcBef>
              <a:spcAft>
                <a:spcPct val="0"/>
              </a:spcAft>
            </a:pPr>
            <a:r>
              <a:rPr lang="en-US" sz="1400" dirty="0">
                <a:solidFill>
                  <a:srgbClr val="FFFFFF"/>
                </a:solidFill>
                <a:ea typeface="Segoe UI" pitchFamily="34" charset="0"/>
                <a:cs typeface="Segoe UI" pitchFamily="34" charset="0"/>
              </a:rPr>
              <a:t>UPDATE CITY FOR YOUR EVENT</a:t>
            </a:r>
          </a:p>
        </p:txBody>
      </p:sp>
      <p:grpSp>
        <p:nvGrpSpPr>
          <p:cNvPr id="10" name="Group 4" descr="Microsoft Ignite The Tour logo">
            <a:extLst>
              <a:ext uri="{FF2B5EF4-FFF2-40B4-BE49-F238E27FC236}">
                <a16:creationId xmlns:a16="http://schemas.microsoft.com/office/drawing/2014/main" id="{3780C35E-3191-48C0-A897-5DC0EB9D48AD}"/>
              </a:ext>
            </a:extLst>
          </p:cNvPr>
          <p:cNvGrpSpPr>
            <a:grpSpLocks noChangeAspect="1"/>
          </p:cNvGrpSpPr>
          <p:nvPr userDrawn="1"/>
        </p:nvGrpSpPr>
        <p:grpSpPr bwMode="black">
          <a:xfrm>
            <a:off x="534627" y="2809086"/>
            <a:ext cx="4655288" cy="1284967"/>
            <a:chOff x="342" y="1465"/>
            <a:chExt cx="2565" cy="708"/>
          </a:xfrm>
        </p:grpSpPr>
        <p:sp>
          <p:nvSpPr>
            <p:cNvPr id="15" name="Freeform 5">
              <a:extLst>
                <a:ext uri="{FF2B5EF4-FFF2-40B4-BE49-F238E27FC236}">
                  <a16:creationId xmlns:a16="http://schemas.microsoft.com/office/drawing/2014/main" id="{F82575FD-5C30-4FB1-BD8B-AFAF047C6A15}"/>
                </a:ext>
              </a:extLst>
            </p:cNvPr>
            <p:cNvSpPr>
              <a:spLocks noChangeAspect="1" noEditPoints="1"/>
            </p:cNvSpPr>
            <p:nvPr userDrawn="1"/>
          </p:nvSpPr>
          <p:spPr bwMode="black">
            <a:xfrm>
              <a:off x="368" y="1465"/>
              <a:ext cx="2539" cy="373"/>
            </a:xfrm>
            <a:custGeom>
              <a:avLst/>
              <a:gdLst>
                <a:gd name="T0" fmla="*/ 3327 w 3480"/>
                <a:gd name="T1" fmla="*/ 182 h 502"/>
                <a:gd name="T2" fmla="*/ 3305 w 3480"/>
                <a:gd name="T3" fmla="*/ 271 h 502"/>
                <a:gd name="T4" fmla="*/ 3367 w 3480"/>
                <a:gd name="T5" fmla="*/ 388 h 502"/>
                <a:gd name="T6" fmla="*/ 3451 w 3480"/>
                <a:gd name="T7" fmla="*/ 155 h 502"/>
                <a:gd name="T8" fmla="*/ 3176 w 3480"/>
                <a:gd name="T9" fmla="*/ 388 h 502"/>
                <a:gd name="T10" fmla="*/ 3101 w 3480"/>
                <a:gd name="T11" fmla="*/ 128 h 502"/>
                <a:gd name="T12" fmla="*/ 3221 w 3480"/>
                <a:gd name="T13" fmla="*/ 173 h 502"/>
                <a:gd name="T14" fmla="*/ 3221 w 3480"/>
                <a:gd name="T15" fmla="*/ 334 h 502"/>
                <a:gd name="T16" fmla="*/ 2957 w 3480"/>
                <a:gd name="T17" fmla="*/ 128 h 502"/>
                <a:gd name="T18" fmla="*/ 2962 w 3480"/>
                <a:gd name="T19" fmla="*/ 65 h 502"/>
                <a:gd name="T20" fmla="*/ 3021 w 3480"/>
                <a:gd name="T21" fmla="*/ 41 h 502"/>
                <a:gd name="T22" fmla="*/ 2843 w 3480"/>
                <a:gd name="T23" fmla="*/ 382 h 502"/>
                <a:gd name="T24" fmla="*/ 2731 w 3480"/>
                <a:gd name="T25" fmla="*/ 382 h 502"/>
                <a:gd name="T26" fmla="*/ 2732 w 3480"/>
                <a:gd name="T27" fmla="*/ 170 h 502"/>
                <a:gd name="T28" fmla="*/ 2555 w 3480"/>
                <a:gd name="T29" fmla="*/ 266 h 502"/>
                <a:gd name="T30" fmla="*/ 2441 w 3480"/>
                <a:gd name="T31" fmla="*/ 192 h 502"/>
                <a:gd name="T32" fmla="*/ 2555 w 3480"/>
                <a:gd name="T33" fmla="*/ 266 h 502"/>
                <a:gd name="T34" fmla="*/ 2383 w 3480"/>
                <a:gd name="T35" fmla="*/ 433 h 502"/>
                <a:gd name="T36" fmla="*/ 2467 w 3480"/>
                <a:gd name="T37" fmla="*/ 388 h 502"/>
                <a:gd name="T38" fmla="*/ 2553 w 3480"/>
                <a:gd name="T39" fmla="*/ 163 h 502"/>
                <a:gd name="T40" fmla="*/ 2313 w 3480"/>
                <a:gd name="T41" fmla="*/ 382 h 502"/>
                <a:gd name="T42" fmla="*/ 2313 w 3480"/>
                <a:gd name="T43" fmla="*/ 382 h 502"/>
                <a:gd name="T44" fmla="*/ 2023 w 3480"/>
                <a:gd name="T45" fmla="*/ 52 h 502"/>
                <a:gd name="T46" fmla="*/ 1864 w 3480"/>
                <a:gd name="T47" fmla="*/ 128 h 502"/>
                <a:gd name="T48" fmla="*/ 1899 w 3480"/>
                <a:gd name="T49" fmla="*/ 0 h 502"/>
                <a:gd name="T50" fmla="*/ 1763 w 3480"/>
                <a:gd name="T51" fmla="*/ 173 h 502"/>
                <a:gd name="T52" fmla="*/ 1922 w 3480"/>
                <a:gd name="T53" fmla="*/ 173 h 502"/>
                <a:gd name="T54" fmla="*/ 2084 w 3480"/>
                <a:gd name="T55" fmla="*/ 380 h 502"/>
                <a:gd name="T56" fmla="*/ 2023 w 3480"/>
                <a:gd name="T57" fmla="*/ 173 h 502"/>
                <a:gd name="T58" fmla="*/ 1541 w 3480"/>
                <a:gd name="T59" fmla="*/ 256 h 502"/>
                <a:gd name="T60" fmla="*/ 1667 w 3480"/>
                <a:gd name="T61" fmla="*/ 190 h 502"/>
                <a:gd name="T62" fmla="*/ 1481 w 3480"/>
                <a:gd name="T63" fmla="*/ 258 h 502"/>
                <a:gd name="T64" fmla="*/ 1708 w 3480"/>
                <a:gd name="T65" fmla="*/ 352 h 502"/>
                <a:gd name="T66" fmla="*/ 1338 w 3480"/>
                <a:gd name="T67" fmla="*/ 345 h 502"/>
                <a:gd name="T68" fmla="*/ 1332 w 3480"/>
                <a:gd name="T69" fmla="*/ 272 h 502"/>
                <a:gd name="T70" fmla="*/ 1275 w 3480"/>
                <a:gd name="T71" fmla="*/ 164 h 502"/>
                <a:gd name="T72" fmla="*/ 1434 w 3480"/>
                <a:gd name="T73" fmla="*/ 183 h 502"/>
                <a:gd name="T74" fmla="*/ 1324 w 3480"/>
                <a:gd name="T75" fmla="*/ 195 h 502"/>
                <a:gd name="T76" fmla="*/ 1406 w 3480"/>
                <a:gd name="T77" fmla="*/ 248 h 502"/>
                <a:gd name="T78" fmla="*/ 1414 w 3480"/>
                <a:gd name="T79" fmla="*/ 370 h 502"/>
                <a:gd name="T80" fmla="*/ 1097 w 3480"/>
                <a:gd name="T81" fmla="*/ 168 h 502"/>
                <a:gd name="T82" fmla="*/ 1150 w 3480"/>
                <a:gd name="T83" fmla="*/ 320 h 502"/>
                <a:gd name="T84" fmla="*/ 1094 w 3480"/>
                <a:gd name="T85" fmla="*/ 388 h 502"/>
                <a:gd name="T86" fmla="*/ 1194 w 3480"/>
                <a:gd name="T87" fmla="*/ 157 h 502"/>
                <a:gd name="T88" fmla="*/ 944 w 3480"/>
                <a:gd name="T89" fmla="*/ 182 h 502"/>
                <a:gd name="T90" fmla="*/ 796 w 3480"/>
                <a:gd name="T91" fmla="*/ 382 h 502"/>
                <a:gd name="T92" fmla="*/ 881 w 3480"/>
                <a:gd name="T93" fmla="*/ 138 h 502"/>
                <a:gd name="T94" fmla="*/ 743 w 3480"/>
                <a:gd name="T95" fmla="*/ 371 h 502"/>
                <a:gd name="T96" fmla="*/ 682 w 3480"/>
                <a:gd name="T97" fmla="*/ 122 h 502"/>
                <a:gd name="T98" fmla="*/ 603 w 3480"/>
                <a:gd name="T99" fmla="*/ 257 h 502"/>
                <a:gd name="T100" fmla="*/ 499 w 3480"/>
                <a:gd name="T101" fmla="*/ 382 h 502"/>
                <a:gd name="T102" fmla="*/ 499 w 3480"/>
                <a:gd name="T103" fmla="*/ 382 h 502"/>
                <a:gd name="T104" fmla="*/ 446 w 3480"/>
                <a:gd name="T105" fmla="*/ 18 h 502"/>
                <a:gd name="T106" fmla="*/ 470 w 3480"/>
                <a:gd name="T107" fmla="*/ 74 h 502"/>
                <a:gd name="T108" fmla="*/ 329 w 3480"/>
                <a:gd name="T109" fmla="*/ 82 h 502"/>
                <a:gd name="T110" fmla="*/ 63 w 3480"/>
                <a:gd name="T111" fmla="*/ 118 h 502"/>
                <a:gd name="T112" fmla="*/ 0 w 3480"/>
                <a:gd name="T113" fmla="*/ 382 h 502"/>
                <a:gd name="T114" fmla="*/ 193 w 3480"/>
                <a:gd name="T115" fmla="*/ 30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480" h="502">
                  <a:moveTo>
                    <a:pt x="3424" y="230"/>
                  </a:moveTo>
                  <a:lnTo>
                    <a:pt x="3424" y="230"/>
                  </a:lnTo>
                  <a:cubicBezTo>
                    <a:pt x="3423" y="209"/>
                    <a:pt x="3419" y="193"/>
                    <a:pt x="3409" y="181"/>
                  </a:cubicBezTo>
                  <a:cubicBezTo>
                    <a:pt x="3399" y="170"/>
                    <a:pt x="3386" y="164"/>
                    <a:pt x="3369" y="164"/>
                  </a:cubicBezTo>
                  <a:cubicBezTo>
                    <a:pt x="3352" y="164"/>
                    <a:pt x="3338" y="170"/>
                    <a:pt x="3327" y="182"/>
                  </a:cubicBezTo>
                  <a:cubicBezTo>
                    <a:pt x="3315" y="194"/>
                    <a:pt x="3308" y="210"/>
                    <a:pt x="3305" y="230"/>
                  </a:cubicBezTo>
                  <a:lnTo>
                    <a:pt x="3424" y="230"/>
                  </a:lnTo>
                  <a:close/>
                  <a:moveTo>
                    <a:pt x="3480" y="271"/>
                  </a:moveTo>
                  <a:lnTo>
                    <a:pt x="3480" y="271"/>
                  </a:lnTo>
                  <a:lnTo>
                    <a:pt x="3305" y="271"/>
                  </a:lnTo>
                  <a:cubicBezTo>
                    <a:pt x="3306" y="294"/>
                    <a:pt x="3313" y="312"/>
                    <a:pt x="3327" y="325"/>
                  </a:cubicBezTo>
                  <a:cubicBezTo>
                    <a:pt x="3341" y="338"/>
                    <a:pt x="3360" y="344"/>
                    <a:pt x="3384" y="344"/>
                  </a:cubicBezTo>
                  <a:cubicBezTo>
                    <a:pt x="3412" y="344"/>
                    <a:pt x="3437" y="336"/>
                    <a:pt x="3460" y="320"/>
                  </a:cubicBezTo>
                  <a:lnTo>
                    <a:pt x="3460" y="366"/>
                  </a:lnTo>
                  <a:cubicBezTo>
                    <a:pt x="3436" y="381"/>
                    <a:pt x="3405" y="388"/>
                    <a:pt x="3367" y="388"/>
                  </a:cubicBezTo>
                  <a:cubicBezTo>
                    <a:pt x="3329" y="388"/>
                    <a:pt x="3300" y="377"/>
                    <a:pt x="3279" y="354"/>
                  </a:cubicBezTo>
                  <a:cubicBezTo>
                    <a:pt x="3257" y="330"/>
                    <a:pt x="3246" y="298"/>
                    <a:pt x="3246" y="256"/>
                  </a:cubicBezTo>
                  <a:cubicBezTo>
                    <a:pt x="3246" y="216"/>
                    <a:pt x="3258" y="184"/>
                    <a:pt x="3282" y="159"/>
                  </a:cubicBezTo>
                  <a:cubicBezTo>
                    <a:pt x="3305" y="134"/>
                    <a:pt x="3335" y="122"/>
                    <a:pt x="3370" y="122"/>
                  </a:cubicBezTo>
                  <a:cubicBezTo>
                    <a:pt x="3405" y="122"/>
                    <a:pt x="3432" y="133"/>
                    <a:pt x="3451" y="155"/>
                  </a:cubicBezTo>
                  <a:cubicBezTo>
                    <a:pt x="3470" y="178"/>
                    <a:pt x="3480" y="209"/>
                    <a:pt x="3480" y="248"/>
                  </a:cubicBezTo>
                  <a:lnTo>
                    <a:pt x="3480" y="271"/>
                  </a:lnTo>
                  <a:close/>
                  <a:moveTo>
                    <a:pt x="3221" y="380"/>
                  </a:moveTo>
                  <a:lnTo>
                    <a:pt x="3221" y="380"/>
                  </a:lnTo>
                  <a:cubicBezTo>
                    <a:pt x="3209" y="385"/>
                    <a:pt x="3194" y="388"/>
                    <a:pt x="3176" y="388"/>
                  </a:cubicBezTo>
                  <a:cubicBezTo>
                    <a:pt x="3126" y="388"/>
                    <a:pt x="3101" y="364"/>
                    <a:pt x="3101" y="317"/>
                  </a:cubicBezTo>
                  <a:lnTo>
                    <a:pt x="3101" y="173"/>
                  </a:lnTo>
                  <a:lnTo>
                    <a:pt x="3059" y="173"/>
                  </a:lnTo>
                  <a:lnTo>
                    <a:pt x="3059" y="128"/>
                  </a:lnTo>
                  <a:lnTo>
                    <a:pt x="3101" y="128"/>
                  </a:lnTo>
                  <a:lnTo>
                    <a:pt x="3101" y="69"/>
                  </a:lnTo>
                  <a:lnTo>
                    <a:pt x="3159" y="52"/>
                  </a:lnTo>
                  <a:lnTo>
                    <a:pt x="3159" y="128"/>
                  </a:lnTo>
                  <a:lnTo>
                    <a:pt x="3221" y="128"/>
                  </a:lnTo>
                  <a:lnTo>
                    <a:pt x="3221" y="173"/>
                  </a:lnTo>
                  <a:lnTo>
                    <a:pt x="3159" y="173"/>
                  </a:lnTo>
                  <a:lnTo>
                    <a:pt x="3159" y="300"/>
                  </a:lnTo>
                  <a:cubicBezTo>
                    <a:pt x="3159" y="315"/>
                    <a:pt x="3162" y="326"/>
                    <a:pt x="3168" y="333"/>
                  </a:cubicBezTo>
                  <a:cubicBezTo>
                    <a:pt x="3173" y="339"/>
                    <a:pt x="3182" y="342"/>
                    <a:pt x="3195" y="342"/>
                  </a:cubicBezTo>
                  <a:cubicBezTo>
                    <a:pt x="3205" y="342"/>
                    <a:pt x="3213" y="339"/>
                    <a:pt x="3221" y="334"/>
                  </a:cubicBezTo>
                  <a:lnTo>
                    <a:pt x="3221" y="380"/>
                  </a:lnTo>
                  <a:close/>
                  <a:moveTo>
                    <a:pt x="3015" y="382"/>
                  </a:moveTo>
                  <a:lnTo>
                    <a:pt x="3015" y="382"/>
                  </a:lnTo>
                  <a:lnTo>
                    <a:pt x="2957" y="382"/>
                  </a:lnTo>
                  <a:lnTo>
                    <a:pt x="2957" y="128"/>
                  </a:lnTo>
                  <a:lnTo>
                    <a:pt x="3015" y="128"/>
                  </a:lnTo>
                  <a:lnTo>
                    <a:pt x="3015" y="382"/>
                  </a:lnTo>
                  <a:close/>
                  <a:moveTo>
                    <a:pt x="2986" y="74"/>
                  </a:moveTo>
                  <a:lnTo>
                    <a:pt x="2986" y="74"/>
                  </a:lnTo>
                  <a:cubicBezTo>
                    <a:pt x="2976" y="74"/>
                    <a:pt x="2968" y="71"/>
                    <a:pt x="2962" y="65"/>
                  </a:cubicBezTo>
                  <a:cubicBezTo>
                    <a:pt x="2955" y="59"/>
                    <a:pt x="2951" y="51"/>
                    <a:pt x="2951" y="41"/>
                  </a:cubicBezTo>
                  <a:cubicBezTo>
                    <a:pt x="2951" y="32"/>
                    <a:pt x="2955" y="24"/>
                    <a:pt x="2962" y="18"/>
                  </a:cubicBezTo>
                  <a:cubicBezTo>
                    <a:pt x="2968" y="11"/>
                    <a:pt x="2976" y="8"/>
                    <a:pt x="2986" y="8"/>
                  </a:cubicBezTo>
                  <a:cubicBezTo>
                    <a:pt x="2996" y="8"/>
                    <a:pt x="3004" y="11"/>
                    <a:pt x="3011" y="18"/>
                  </a:cubicBezTo>
                  <a:cubicBezTo>
                    <a:pt x="3018" y="24"/>
                    <a:pt x="3021" y="32"/>
                    <a:pt x="3021" y="41"/>
                  </a:cubicBezTo>
                  <a:cubicBezTo>
                    <a:pt x="3021" y="50"/>
                    <a:pt x="3018" y="58"/>
                    <a:pt x="3011" y="64"/>
                  </a:cubicBezTo>
                  <a:cubicBezTo>
                    <a:pt x="3004" y="71"/>
                    <a:pt x="2996" y="74"/>
                    <a:pt x="2986" y="74"/>
                  </a:cubicBezTo>
                  <a:close/>
                  <a:moveTo>
                    <a:pt x="2901" y="382"/>
                  </a:moveTo>
                  <a:lnTo>
                    <a:pt x="2901" y="382"/>
                  </a:lnTo>
                  <a:lnTo>
                    <a:pt x="2843" y="382"/>
                  </a:lnTo>
                  <a:lnTo>
                    <a:pt x="2843" y="239"/>
                  </a:lnTo>
                  <a:cubicBezTo>
                    <a:pt x="2843" y="191"/>
                    <a:pt x="2826" y="167"/>
                    <a:pt x="2792" y="167"/>
                  </a:cubicBezTo>
                  <a:cubicBezTo>
                    <a:pt x="2774" y="167"/>
                    <a:pt x="2760" y="174"/>
                    <a:pt x="2748" y="187"/>
                  </a:cubicBezTo>
                  <a:cubicBezTo>
                    <a:pt x="2737" y="200"/>
                    <a:pt x="2731" y="217"/>
                    <a:pt x="2731" y="237"/>
                  </a:cubicBezTo>
                  <a:lnTo>
                    <a:pt x="2731" y="382"/>
                  </a:lnTo>
                  <a:lnTo>
                    <a:pt x="2673" y="382"/>
                  </a:lnTo>
                  <a:lnTo>
                    <a:pt x="2673" y="128"/>
                  </a:lnTo>
                  <a:lnTo>
                    <a:pt x="2731" y="128"/>
                  </a:lnTo>
                  <a:lnTo>
                    <a:pt x="2731" y="170"/>
                  </a:lnTo>
                  <a:lnTo>
                    <a:pt x="2732" y="170"/>
                  </a:lnTo>
                  <a:cubicBezTo>
                    <a:pt x="2751" y="138"/>
                    <a:pt x="2779" y="122"/>
                    <a:pt x="2815" y="122"/>
                  </a:cubicBezTo>
                  <a:cubicBezTo>
                    <a:pt x="2843" y="122"/>
                    <a:pt x="2864" y="131"/>
                    <a:pt x="2879" y="149"/>
                  </a:cubicBezTo>
                  <a:cubicBezTo>
                    <a:pt x="2893" y="167"/>
                    <a:pt x="2901" y="193"/>
                    <a:pt x="2901" y="227"/>
                  </a:cubicBezTo>
                  <a:lnTo>
                    <a:pt x="2901" y="382"/>
                  </a:lnTo>
                  <a:close/>
                  <a:moveTo>
                    <a:pt x="2555" y="266"/>
                  </a:moveTo>
                  <a:lnTo>
                    <a:pt x="2555" y="266"/>
                  </a:lnTo>
                  <a:lnTo>
                    <a:pt x="2555" y="233"/>
                  </a:lnTo>
                  <a:cubicBezTo>
                    <a:pt x="2555" y="215"/>
                    <a:pt x="2549" y="199"/>
                    <a:pt x="2537" y="187"/>
                  </a:cubicBezTo>
                  <a:cubicBezTo>
                    <a:pt x="2525" y="174"/>
                    <a:pt x="2510" y="168"/>
                    <a:pt x="2492" y="168"/>
                  </a:cubicBezTo>
                  <a:cubicBezTo>
                    <a:pt x="2470" y="168"/>
                    <a:pt x="2453" y="176"/>
                    <a:pt x="2441" y="192"/>
                  </a:cubicBezTo>
                  <a:cubicBezTo>
                    <a:pt x="2428" y="208"/>
                    <a:pt x="2422" y="231"/>
                    <a:pt x="2422" y="260"/>
                  </a:cubicBezTo>
                  <a:cubicBezTo>
                    <a:pt x="2422" y="285"/>
                    <a:pt x="2428" y="305"/>
                    <a:pt x="2440" y="320"/>
                  </a:cubicBezTo>
                  <a:cubicBezTo>
                    <a:pt x="2452" y="335"/>
                    <a:pt x="2468" y="342"/>
                    <a:pt x="2487" y="342"/>
                  </a:cubicBezTo>
                  <a:cubicBezTo>
                    <a:pt x="2507" y="342"/>
                    <a:pt x="2524" y="335"/>
                    <a:pt x="2536" y="321"/>
                  </a:cubicBezTo>
                  <a:cubicBezTo>
                    <a:pt x="2549" y="306"/>
                    <a:pt x="2555" y="288"/>
                    <a:pt x="2555" y="266"/>
                  </a:cubicBezTo>
                  <a:close/>
                  <a:moveTo>
                    <a:pt x="2612" y="362"/>
                  </a:moveTo>
                  <a:lnTo>
                    <a:pt x="2612" y="362"/>
                  </a:lnTo>
                  <a:cubicBezTo>
                    <a:pt x="2612" y="455"/>
                    <a:pt x="2565" y="502"/>
                    <a:pt x="2471" y="502"/>
                  </a:cubicBezTo>
                  <a:cubicBezTo>
                    <a:pt x="2437" y="502"/>
                    <a:pt x="2408" y="497"/>
                    <a:pt x="2383" y="486"/>
                  </a:cubicBezTo>
                  <a:lnTo>
                    <a:pt x="2383" y="433"/>
                  </a:lnTo>
                  <a:cubicBezTo>
                    <a:pt x="2411" y="449"/>
                    <a:pt x="2438" y="457"/>
                    <a:pt x="2463" y="457"/>
                  </a:cubicBezTo>
                  <a:cubicBezTo>
                    <a:pt x="2524" y="457"/>
                    <a:pt x="2554" y="427"/>
                    <a:pt x="2554" y="367"/>
                  </a:cubicBezTo>
                  <a:lnTo>
                    <a:pt x="2554" y="339"/>
                  </a:lnTo>
                  <a:lnTo>
                    <a:pt x="2553" y="339"/>
                  </a:lnTo>
                  <a:cubicBezTo>
                    <a:pt x="2534" y="372"/>
                    <a:pt x="2505" y="388"/>
                    <a:pt x="2467" y="388"/>
                  </a:cubicBezTo>
                  <a:cubicBezTo>
                    <a:pt x="2436" y="388"/>
                    <a:pt x="2411" y="377"/>
                    <a:pt x="2392" y="354"/>
                  </a:cubicBezTo>
                  <a:cubicBezTo>
                    <a:pt x="2372" y="332"/>
                    <a:pt x="2363" y="301"/>
                    <a:pt x="2363" y="263"/>
                  </a:cubicBezTo>
                  <a:cubicBezTo>
                    <a:pt x="2363" y="220"/>
                    <a:pt x="2373" y="185"/>
                    <a:pt x="2394" y="160"/>
                  </a:cubicBezTo>
                  <a:cubicBezTo>
                    <a:pt x="2414" y="134"/>
                    <a:pt x="2442" y="122"/>
                    <a:pt x="2478" y="122"/>
                  </a:cubicBezTo>
                  <a:cubicBezTo>
                    <a:pt x="2512" y="122"/>
                    <a:pt x="2537" y="135"/>
                    <a:pt x="2553" y="163"/>
                  </a:cubicBezTo>
                  <a:lnTo>
                    <a:pt x="2554" y="163"/>
                  </a:lnTo>
                  <a:lnTo>
                    <a:pt x="2554" y="128"/>
                  </a:lnTo>
                  <a:lnTo>
                    <a:pt x="2612" y="128"/>
                  </a:lnTo>
                  <a:lnTo>
                    <a:pt x="2612" y="362"/>
                  </a:lnTo>
                  <a:close/>
                  <a:moveTo>
                    <a:pt x="2313" y="382"/>
                  </a:moveTo>
                  <a:lnTo>
                    <a:pt x="2313" y="382"/>
                  </a:lnTo>
                  <a:lnTo>
                    <a:pt x="2251" y="382"/>
                  </a:lnTo>
                  <a:lnTo>
                    <a:pt x="2251" y="25"/>
                  </a:lnTo>
                  <a:lnTo>
                    <a:pt x="2313" y="25"/>
                  </a:lnTo>
                  <a:lnTo>
                    <a:pt x="2313" y="382"/>
                  </a:lnTo>
                  <a:close/>
                  <a:moveTo>
                    <a:pt x="2084" y="173"/>
                  </a:moveTo>
                  <a:lnTo>
                    <a:pt x="2084" y="173"/>
                  </a:lnTo>
                  <a:lnTo>
                    <a:pt x="2084" y="128"/>
                  </a:lnTo>
                  <a:lnTo>
                    <a:pt x="2023" y="128"/>
                  </a:lnTo>
                  <a:lnTo>
                    <a:pt x="2023" y="52"/>
                  </a:lnTo>
                  <a:lnTo>
                    <a:pt x="1965" y="69"/>
                  </a:lnTo>
                  <a:lnTo>
                    <a:pt x="1965" y="128"/>
                  </a:lnTo>
                  <a:lnTo>
                    <a:pt x="1924" y="128"/>
                  </a:lnTo>
                  <a:lnTo>
                    <a:pt x="1922" y="128"/>
                  </a:lnTo>
                  <a:lnTo>
                    <a:pt x="1864" y="128"/>
                  </a:lnTo>
                  <a:lnTo>
                    <a:pt x="1864" y="93"/>
                  </a:lnTo>
                  <a:cubicBezTo>
                    <a:pt x="1864" y="61"/>
                    <a:pt x="1878" y="45"/>
                    <a:pt x="1907" y="45"/>
                  </a:cubicBezTo>
                  <a:cubicBezTo>
                    <a:pt x="1917" y="45"/>
                    <a:pt x="1925" y="48"/>
                    <a:pt x="1933" y="52"/>
                  </a:cubicBezTo>
                  <a:lnTo>
                    <a:pt x="1933" y="5"/>
                  </a:lnTo>
                  <a:cubicBezTo>
                    <a:pt x="1925" y="2"/>
                    <a:pt x="1914" y="0"/>
                    <a:pt x="1899" y="0"/>
                  </a:cubicBezTo>
                  <a:cubicBezTo>
                    <a:pt x="1873" y="0"/>
                    <a:pt x="1851" y="7"/>
                    <a:pt x="1833" y="23"/>
                  </a:cubicBezTo>
                  <a:cubicBezTo>
                    <a:pt x="1815" y="38"/>
                    <a:pt x="1807" y="59"/>
                    <a:pt x="1807" y="86"/>
                  </a:cubicBezTo>
                  <a:lnTo>
                    <a:pt x="1807" y="128"/>
                  </a:lnTo>
                  <a:lnTo>
                    <a:pt x="1763" y="128"/>
                  </a:lnTo>
                  <a:lnTo>
                    <a:pt x="1763" y="173"/>
                  </a:lnTo>
                  <a:lnTo>
                    <a:pt x="1807" y="173"/>
                  </a:lnTo>
                  <a:lnTo>
                    <a:pt x="1807" y="382"/>
                  </a:lnTo>
                  <a:lnTo>
                    <a:pt x="1865" y="382"/>
                  </a:lnTo>
                  <a:lnTo>
                    <a:pt x="1865" y="173"/>
                  </a:lnTo>
                  <a:lnTo>
                    <a:pt x="1922" y="173"/>
                  </a:lnTo>
                  <a:lnTo>
                    <a:pt x="1924" y="173"/>
                  </a:lnTo>
                  <a:lnTo>
                    <a:pt x="1965" y="173"/>
                  </a:lnTo>
                  <a:lnTo>
                    <a:pt x="1965" y="317"/>
                  </a:lnTo>
                  <a:cubicBezTo>
                    <a:pt x="1965" y="364"/>
                    <a:pt x="1990" y="388"/>
                    <a:pt x="2039" y="388"/>
                  </a:cubicBezTo>
                  <a:cubicBezTo>
                    <a:pt x="2058" y="388"/>
                    <a:pt x="2073" y="385"/>
                    <a:pt x="2084" y="380"/>
                  </a:cubicBezTo>
                  <a:lnTo>
                    <a:pt x="2084" y="334"/>
                  </a:lnTo>
                  <a:cubicBezTo>
                    <a:pt x="2077" y="339"/>
                    <a:pt x="2068" y="342"/>
                    <a:pt x="2059" y="342"/>
                  </a:cubicBezTo>
                  <a:cubicBezTo>
                    <a:pt x="2046" y="342"/>
                    <a:pt x="2037" y="339"/>
                    <a:pt x="2031" y="333"/>
                  </a:cubicBezTo>
                  <a:cubicBezTo>
                    <a:pt x="2026" y="326"/>
                    <a:pt x="2023" y="315"/>
                    <a:pt x="2023" y="300"/>
                  </a:cubicBezTo>
                  <a:lnTo>
                    <a:pt x="2023" y="173"/>
                  </a:lnTo>
                  <a:lnTo>
                    <a:pt x="2084" y="173"/>
                  </a:lnTo>
                  <a:close/>
                  <a:moveTo>
                    <a:pt x="1614" y="168"/>
                  </a:moveTo>
                  <a:lnTo>
                    <a:pt x="1614" y="168"/>
                  </a:lnTo>
                  <a:cubicBezTo>
                    <a:pt x="1591" y="168"/>
                    <a:pt x="1573" y="175"/>
                    <a:pt x="1560" y="191"/>
                  </a:cubicBezTo>
                  <a:cubicBezTo>
                    <a:pt x="1547" y="207"/>
                    <a:pt x="1541" y="229"/>
                    <a:pt x="1541" y="256"/>
                  </a:cubicBezTo>
                  <a:cubicBezTo>
                    <a:pt x="1541" y="283"/>
                    <a:pt x="1547" y="304"/>
                    <a:pt x="1561" y="319"/>
                  </a:cubicBezTo>
                  <a:cubicBezTo>
                    <a:pt x="1574" y="335"/>
                    <a:pt x="1592" y="342"/>
                    <a:pt x="1614" y="342"/>
                  </a:cubicBezTo>
                  <a:cubicBezTo>
                    <a:pt x="1637" y="342"/>
                    <a:pt x="1654" y="335"/>
                    <a:pt x="1667" y="320"/>
                  </a:cubicBezTo>
                  <a:cubicBezTo>
                    <a:pt x="1679" y="305"/>
                    <a:pt x="1685" y="283"/>
                    <a:pt x="1685" y="255"/>
                  </a:cubicBezTo>
                  <a:cubicBezTo>
                    <a:pt x="1685" y="227"/>
                    <a:pt x="1679" y="206"/>
                    <a:pt x="1667" y="190"/>
                  </a:cubicBezTo>
                  <a:cubicBezTo>
                    <a:pt x="1654" y="175"/>
                    <a:pt x="1637" y="168"/>
                    <a:pt x="1614" y="168"/>
                  </a:cubicBezTo>
                  <a:close/>
                  <a:moveTo>
                    <a:pt x="1611" y="388"/>
                  </a:moveTo>
                  <a:lnTo>
                    <a:pt x="1611" y="388"/>
                  </a:lnTo>
                  <a:cubicBezTo>
                    <a:pt x="1572" y="388"/>
                    <a:pt x="1540" y="376"/>
                    <a:pt x="1517" y="353"/>
                  </a:cubicBezTo>
                  <a:cubicBezTo>
                    <a:pt x="1493" y="329"/>
                    <a:pt x="1481" y="297"/>
                    <a:pt x="1481" y="258"/>
                  </a:cubicBezTo>
                  <a:cubicBezTo>
                    <a:pt x="1481" y="215"/>
                    <a:pt x="1494" y="182"/>
                    <a:pt x="1518" y="158"/>
                  </a:cubicBezTo>
                  <a:cubicBezTo>
                    <a:pt x="1543" y="134"/>
                    <a:pt x="1576" y="122"/>
                    <a:pt x="1618" y="122"/>
                  </a:cubicBezTo>
                  <a:cubicBezTo>
                    <a:pt x="1658" y="122"/>
                    <a:pt x="1689" y="133"/>
                    <a:pt x="1711" y="157"/>
                  </a:cubicBezTo>
                  <a:cubicBezTo>
                    <a:pt x="1733" y="180"/>
                    <a:pt x="1744" y="212"/>
                    <a:pt x="1744" y="254"/>
                  </a:cubicBezTo>
                  <a:cubicBezTo>
                    <a:pt x="1744" y="295"/>
                    <a:pt x="1732" y="327"/>
                    <a:pt x="1708" y="352"/>
                  </a:cubicBezTo>
                  <a:cubicBezTo>
                    <a:pt x="1684" y="376"/>
                    <a:pt x="1652" y="388"/>
                    <a:pt x="1611" y="388"/>
                  </a:cubicBezTo>
                  <a:close/>
                  <a:moveTo>
                    <a:pt x="1266" y="374"/>
                  </a:moveTo>
                  <a:lnTo>
                    <a:pt x="1266" y="374"/>
                  </a:lnTo>
                  <a:lnTo>
                    <a:pt x="1266" y="321"/>
                  </a:lnTo>
                  <a:cubicBezTo>
                    <a:pt x="1287" y="337"/>
                    <a:pt x="1311" y="345"/>
                    <a:pt x="1338" y="345"/>
                  </a:cubicBezTo>
                  <a:cubicBezTo>
                    <a:pt x="1373" y="345"/>
                    <a:pt x="1390" y="335"/>
                    <a:pt x="1390" y="315"/>
                  </a:cubicBezTo>
                  <a:cubicBezTo>
                    <a:pt x="1390" y="309"/>
                    <a:pt x="1389" y="304"/>
                    <a:pt x="1386" y="300"/>
                  </a:cubicBezTo>
                  <a:cubicBezTo>
                    <a:pt x="1383" y="296"/>
                    <a:pt x="1378" y="292"/>
                    <a:pt x="1373" y="289"/>
                  </a:cubicBezTo>
                  <a:cubicBezTo>
                    <a:pt x="1368" y="286"/>
                    <a:pt x="1362" y="283"/>
                    <a:pt x="1355" y="281"/>
                  </a:cubicBezTo>
                  <a:cubicBezTo>
                    <a:pt x="1348" y="278"/>
                    <a:pt x="1341" y="275"/>
                    <a:pt x="1332" y="272"/>
                  </a:cubicBezTo>
                  <a:cubicBezTo>
                    <a:pt x="1322" y="268"/>
                    <a:pt x="1312" y="264"/>
                    <a:pt x="1304" y="259"/>
                  </a:cubicBezTo>
                  <a:cubicBezTo>
                    <a:pt x="1296" y="254"/>
                    <a:pt x="1289" y="249"/>
                    <a:pt x="1283" y="243"/>
                  </a:cubicBezTo>
                  <a:cubicBezTo>
                    <a:pt x="1277" y="237"/>
                    <a:pt x="1273" y="231"/>
                    <a:pt x="1270" y="223"/>
                  </a:cubicBezTo>
                  <a:cubicBezTo>
                    <a:pt x="1267" y="216"/>
                    <a:pt x="1266" y="207"/>
                    <a:pt x="1266" y="197"/>
                  </a:cubicBezTo>
                  <a:cubicBezTo>
                    <a:pt x="1266" y="185"/>
                    <a:pt x="1269" y="174"/>
                    <a:pt x="1275" y="164"/>
                  </a:cubicBezTo>
                  <a:cubicBezTo>
                    <a:pt x="1281" y="155"/>
                    <a:pt x="1288" y="147"/>
                    <a:pt x="1298" y="141"/>
                  </a:cubicBezTo>
                  <a:cubicBezTo>
                    <a:pt x="1308" y="134"/>
                    <a:pt x="1319" y="130"/>
                    <a:pt x="1332" y="126"/>
                  </a:cubicBezTo>
                  <a:cubicBezTo>
                    <a:pt x="1344" y="123"/>
                    <a:pt x="1357" y="122"/>
                    <a:pt x="1371" y="122"/>
                  </a:cubicBezTo>
                  <a:cubicBezTo>
                    <a:pt x="1394" y="122"/>
                    <a:pt x="1415" y="125"/>
                    <a:pt x="1434" y="132"/>
                  </a:cubicBezTo>
                  <a:lnTo>
                    <a:pt x="1434" y="183"/>
                  </a:lnTo>
                  <a:cubicBezTo>
                    <a:pt x="1416" y="170"/>
                    <a:pt x="1395" y="164"/>
                    <a:pt x="1372" y="164"/>
                  </a:cubicBezTo>
                  <a:cubicBezTo>
                    <a:pt x="1365" y="164"/>
                    <a:pt x="1358" y="165"/>
                    <a:pt x="1352" y="167"/>
                  </a:cubicBezTo>
                  <a:cubicBezTo>
                    <a:pt x="1346" y="168"/>
                    <a:pt x="1341" y="170"/>
                    <a:pt x="1337" y="173"/>
                  </a:cubicBezTo>
                  <a:cubicBezTo>
                    <a:pt x="1333" y="175"/>
                    <a:pt x="1330" y="179"/>
                    <a:pt x="1327" y="182"/>
                  </a:cubicBezTo>
                  <a:cubicBezTo>
                    <a:pt x="1325" y="186"/>
                    <a:pt x="1324" y="190"/>
                    <a:pt x="1324" y="195"/>
                  </a:cubicBezTo>
                  <a:cubicBezTo>
                    <a:pt x="1324" y="200"/>
                    <a:pt x="1325" y="205"/>
                    <a:pt x="1327" y="209"/>
                  </a:cubicBezTo>
                  <a:cubicBezTo>
                    <a:pt x="1330" y="212"/>
                    <a:pt x="1333" y="216"/>
                    <a:pt x="1338" y="219"/>
                  </a:cubicBezTo>
                  <a:cubicBezTo>
                    <a:pt x="1342" y="222"/>
                    <a:pt x="1348" y="224"/>
                    <a:pt x="1354" y="227"/>
                  </a:cubicBezTo>
                  <a:cubicBezTo>
                    <a:pt x="1361" y="229"/>
                    <a:pt x="1368" y="232"/>
                    <a:pt x="1376" y="234"/>
                  </a:cubicBezTo>
                  <a:cubicBezTo>
                    <a:pt x="1387" y="239"/>
                    <a:pt x="1397" y="244"/>
                    <a:pt x="1406" y="248"/>
                  </a:cubicBezTo>
                  <a:cubicBezTo>
                    <a:pt x="1415" y="253"/>
                    <a:pt x="1422" y="258"/>
                    <a:pt x="1428" y="264"/>
                  </a:cubicBezTo>
                  <a:cubicBezTo>
                    <a:pt x="1434" y="270"/>
                    <a:pt x="1439" y="277"/>
                    <a:pt x="1442" y="284"/>
                  </a:cubicBezTo>
                  <a:cubicBezTo>
                    <a:pt x="1446" y="292"/>
                    <a:pt x="1447" y="301"/>
                    <a:pt x="1447" y="312"/>
                  </a:cubicBezTo>
                  <a:cubicBezTo>
                    <a:pt x="1447" y="325"/>
                    <a:pt x="1444" y="336"/>
                    <a:pt x="1438" y="346"/>
                  </a:cubicBezTo>
                  <a:cubicBezTo>
                    <a:pt x="1432" y="355"/>
                    <a:pt x="1424" y="363"/>
                    <a:pt x="1414" y="370"/>
                  </a:cubicBezTo>
                  <a:cubicBezTo>
                    <a:pt x="1404" y="376"/>
                    <a:pt x="1393" y="381"/>
                    <a:pt x="1380" y="384"/>
                  </a:cubicBezTo>
                  <a:cubicBezTo>
                    <a:pt x="1367" y="387"/>
                    <a:pt x="1353" y="388"/>
                    <a:pt x="1339" y="388"/>
                  </a:cubicBezTo>
                  <a:cubicBezTo>
                    <a:pt x="1311" y="388"/>
                    <a:pt x="1286" y="384"/>
                    <a:pt x="1266" y="374"/>
                  </a:cubicBezTo>
                  <a:close/>
                  <a:moveTo>
                    <a:pt x="1097" y="168"/>
                  </a:moveTo>
                  <a:lnTo>
                    <a:pt x="1097" y="168"/>
                  </a:lnTo>
                  <a:cubicBezTo>
                    <a:pt x="1074" y="168"/>
                    <a:pt x="1056" y="175"/>
                    <a:pt x="1043" y="191"/>
                  </a:cubicBezTo>
                  <a:cubicBezTo>
                    <a:pt x="1030" y="207"/>
                    <a:pt x="1024" y="229"/>
                    <a:pt x="1024" y="256"/>
                  </a:cubicBezTo>
                  <a:cubicBezTo>
                    <a:pt x="1024" y="283"/>
                    <a:pt x="1030" y="304"/>
                    <a:pt x="1044" y="319"/>
                  </a:cubicBezTo>
                  <a:cubicBezTo>
                    <a:pt x="1057" y="335"/>
                    <a:pt x="1075" y="342"/>
                    <a:pt x="1097" y="342"/>
                  </a:cubicBezTo>
                  <a:cubicBezTo>
                    <a:pt x="1120" y="342"/>
                    <a:pt x="1137" y="335"/>
                    <a:pt x="1150" y="320"/>
                  </a:cubicBezTo>
                  <a:cubicBezTo>
                    <a:pt x="1162" y="305"/>
                    <a:pt x="1168" y="283"/>
                    <a:pt x="1168" y="255"/>
                  </a:cubicBezTo>
                  <a:cubicBezTo>
                    <a:pt x="1168" y="227"/>
                    <a:pt x="1162" y="206"/>
                    <a:pt x="1150" y="190"/>
                  </a:cubicBezTo>
                  <a:cubicBezTo>
                    <a:pt x="1137" y="175"/>
                    <a:pt x="1120" y="168"/>
                    <a:pt x="1097" y="168"/>
                  </a:cubicBezTo>
                  <a:close/>
                  <a:moveTo>
                    <a:pt x="1094" y="388"/>
                  </a:moveTo>
                  <a:lnTo>
                    <a:pt x="1094" y="388"/>
                  </a:lnTo>
                  <a:cubicBezTo>
                    <a:pt x="1055" y="388"/>
                    <a:pt x="1023" y="376"/>
                    <a:pt x="1000" y="353"/>
                  </a:cubicBezTo>
                  <a:cubicBezTo>
                    <a:pt x="976" y="329"/>
                    <a:pt x="964" y="297"/>
                    <a:pt x="964" y="258"/>
                  </a:cubicBezTo>
                  <a:cubicBezTo>
                    <a:pt x="964" y="215"/>
                    <a:pt x="977" y="182"/>
                    <a:pt x="1001" y="158"/>
                  </a:cubicBezTo>
                  <a:cubicBezTo>
                    <a:pt x="1026" y="134"/>
                    <a:pt x="1059" y="122"/>
                    <a:pt x="1101" y="122"/>
                  </a:cubicBezTo>
                  <a:cubicBezTo>
                    <a:pt x="1140" y="122"/>
                    <a:pt x="1172" y="133"/>
                    <a:pt x="1194" y="157"/>
                  </a:cubicBezTo>
                  <a:cubicBezTo>
                    <a:pt x="1216" y="180"/>
                    <a:pt x="1227" y="212"/>
                    <a:pt x="1227" y="254"/>
                  </a:cubicBezTo>
                  <a:cubicBezTo>
                    <a:pt x="1227" y="295"/>
                    <a:pt x="1215" y="327"/>
                    <a:pt x="1191" y="352"/>
                  </a:cubicBezTo>
                  <a:cubicBezTo>
                    <a:pt x="1167" y="376"/>
                    <a:pt x="1135" y="388"/>
                    <a:pt x="1094" y="388"/>
                  </a:cubicBezTo>
                  <a:close/>
                  <a:moveTo>
                    <a:pt x="944" y="182"/>
                  </a:moveTo>
                  <a:lnTo>
                    <a:pt x="944" y="182"/>
                  </a:lnTo>
                  <a:cubicBezTo>
                    <a:pt x="937" y="177"/>
                    <a:pt x="927" y="174"/>
                    <a:pt x="914" y="174"/>
                  </a:cubicBezTo>
                  <a:cubicBezTo>
                    <a:pt x="897" y="174"/>
                    <a:pt x="883" y="182"/>
                    <a:pt x="871" y="197"/>
                  </a:cubicBezTo>
                  <a:cubicBezTo>
                    <a:pt x="860" y="213"/>
                    <a:pt x="854" y="234"/>
                    <a:pt x="854" y="260"/>
                  </a:cubicBezTo>
                  <a:lnTo>
                    <a:pt x="854" y="382"/>
                  </a:lnTo>
                  <a:lnTo>
                    <a:pt x="796" y="382"/>
                  </a:lnTo>
                  <a:lnTo>
                    <a:pt x="796" y="128"/>
                  </a:lnTo>
                  <a:lnTo>
                    <a:pt x="854" y="128"/>
                  </a:lnTo>
                  <a:lnTo>
                    <a:pt x="854" y="180"/>
                  </a:lnTo>
                  <a:lnTo>
                    <a:pt x="855" y="180"/>
                  </a:lnTo>
                  <a:cubicBezTo>
                    <a:pt x="861" y="162"/>
                    <a:pt x="869" y="148"/>
                    <a:pt x="881" y="138"/>
                  </a:cubicBezTo>
                  <a:cubicBezTo>
                    <a:pt x="893" y="128"/>
                    <a:pt x="906" y="123"/>
                    <a:pt x="920" y="123"/>
                  </a:cubicBezTo>
                  <a:cubicBezTo>
                    <a:pt x="931" y="123"/>
                    <a:pt x="939" y="125"/>
                    <a:pt x="944" y="128"/>
                  </a:cubicBezTo>
                  <a:lnTo>
                    <a:pt x="944" y="182"/>
                  </a:lnTo>
                  <a:close/>
                  <a:moveTo>
                    <a:pt x="743" y="371"/>
                  </a:moveTo>
                  <a:lnTo>
                    <a:pt x="743" y="371"/>
                  </a:lnTo>
                  <a:cubicBezTo>
                    <a:pt x="723" y="382"/>
                    <a:pt x="698" y="388"/>
                    <a:pt x="670" y="388"/>
                  </a:cubicBezTo>
                  <a:cubicBezTo>
                    <a:pt x="632" y="388"/>
                    <a:pt x="602" y="376"/>
                    <a:pt x="578" y="353"/>
                  </a:cubicBezTo>
                  <a:cubicBezTo>
                    <a:pt x="555" y="329"/>
                    <a:pt x="544" y="299"/>
                    <a:pt x="544" y="261"/>
                  </a:cubicBezTo>
                  <a:cubicBezTo>
                    <a:pt x="544" y="219"/>
                    <a:pt x="556" y="185"/>
                    <a:pt x="581" y="160"/>
                  </a:cubicBezTo>
                  <a:cubicBezTo>
                    <a:pt x="606" y="134"/>
                    <a:pt x="640" y="122"/>
                    <a:pt x="682" y="122"/>
                  </a:cubicBezTo>
                  <a:cubicBezTo>
                    <a:pt x="705" y="122"/>
                    <a:pt x="726" y="126"/>
                    <a:pt x="743" y="134"/>
                  </a:cubicBezTo>
                  <a:lnTo>
                    <a:pt x="743" y="187"/>
                  </a:lnTo>
                  <a:cubicBezTo>
                    <a:pt x="726" y="174"/>
                    <a:pt x="707" y="168"/>
                    <a:pt x="686" y="168"/>
                  </a:cubicBezTo>
                  <a:cubicBezTo>
                    <a:pt x="662" y="168"/>
                    <a:pt x="642" y="176"/>
                    <a:pt x="626" y="192"/>
                  </a:cubicBezTo>
                  <a:cubicBezTo>
                    <a:pt x="611" y="209"/>
                    <a:pt x="603" y="230"/>
                    <a:pt x="603" y="257"/>
                  </a:cubicBezTo>
                  <a:cubicBezTo>
                    <a:pt x="603" y="284"/>
                    <a:pt x="610" y="304"/>
                    <a:pt x="625" y="320"/>
                  </a:cubicBezTo>
                  <a:cubicBezTo>
                    <a:pt x="640" y="335"/>
                    <a:pt x="659" y="342"/>
                    <a:pt x="684" y="342"/>
                  </a:cubicBezTo>
                  <a:cubicBezTo>
                    <a:pt x="705" y="342"/>
                    <a:pt x="725" y="335"/>
                    <a:pt x="743" y="320"/>
                  </a:cubicBezTo>
                  <a:lnTo>
                    <a:pt x="743" y="371"/>
                  </a:lnTo>
                  <a:close/>
                  <a:moveTo>
                    <a:pt x="499" y="382"/>
                  </a:moveTo>
                  <a:lnTo>
                    <a:pt x="499" y="382"/>
                  </a:lnTo>
                  <a:lnTo>
                    <a:pt x="441" y="382"/>
                  </a:lnTo>
                  <a:lnTo>
                    <a:pt x="441" y="128"/>
                  </a:lnTo>
                  <a:lnTo>
                    <a:pt x="499" y="128"/>
                  </a:lnTo>
                  <a:lnTo>
                    <a:pt x="499" y="382"/>
                  </a:lnTo>
                  <a:close/>
                  <a:moveTo>
                    <a:pt x="470" y="74"/>
                  </a:moveTo>
                  <a:lnTo>
                    <a:pt x="470" y="74"/>
                  </a:lnTo>
                  <a:cubicBezTo>
                    <a:pt x="461" y="74"/>
                    <a:pt x="453" y="71"/>
                    <a:pt x="446" y="65"/>
                  </a:cubicBezTo>
                  <a:cubicBezTo>
                    <a:pt x="439" y="59"/>
                    <a:pt x="436" y="51"/>
                    <a:pt x="436" y="41"/>
                  </a:cubicBezTo>
                  <a:cubicBezTo>
                    <a:pt x="436" y="32"/>
                    <a:pt x="439" y="24"/>
                    <a:pt x="446" y="18"/>
                  </a:cubicBezTo>
                  <a:cubicBezTo>
                    <a:pt x="453" y="11"/>
                    <a:pt x="461" y="8"/>
                    <a:pt x="470" y="8"/>
                  </a:cubicBezTo>
                  <a:cubicBezTo>
                    <a:pt x="480" y="8"/>
                    <a:pt x="489" y="11"/>
                    <a:pt x="495" y="18"/>
                  </a:cubicBezTo>
                  <a:cubicBezTo>
                    <a:pt x="502" y="24"/>
                    <a:pt x="506" y="32"/>
                    <a:pt x="506" y="41"/>
                  </a:cubicBezTo>
                  <a:cubicBezTo>
                    <a:pt x="506" y="50"/>
                    <a:pt x="502" y="58"/>
                    <a:pt x="495" y="64"/>
                  </a:cubicBezTo>
                  <a:cubicBezTo>
                    <a:pt x="489" y="71"/>
                    <a:pt x="480" y="74"/>
                    <a:pt x="470" y="74"/>
                  </a:cubicBezTo>
                  <a:close/>
                  <a:moveTo>
                    <a:pt x="385" y="382"/>
                  </a:moveTo>
                  <a:lnTo>
                    <a:pt x="385" y="382"/>
                  </a:lnTo>
                  <a:lnTo>
                    <a:pt x="326" y="382"/>
                  </a:lnTo>
                  <a:lnTo>
                    <a:pt x="326" y="151"/>
                  </a:lnTo>
                  <a:cubicBezTo>
                    <a:pt x="326" y="132"/>
                    <a:pt x="327" y="109"/>
                    <a:pt x="329" y="82"/>
                  </a:cubicBezTo>
                  <a:lnTo>
                    <a:pt x="328" y="82"/>
                  </a:lnTo>
                  <a:cubicBezTo>
                    <a:pt x="324" y="98"/>
                    <a:pt x="321" y="109"/>
                    <a:pt x="318" y="116"/>
                  </a:cubicBezTo>
                  <a:lnTo>
                    <a:pt x="211" y="382"/>
                  </a:lnTo>
                  <a:lnTo>
                    <a:pt x="170" y="382"/>
                  </a:lnTo>
                  <a:lnTo>
                    <a:pt x="63" y="118"/>
                  </a:lnTo>
                  <a:cubicBezTo>
                    <a:pt x="60" y="110"/>
                    <a:pt x="57" y="98"/>
                    <a:pt x="54" y="82"/>
                  </a:cubicBezTo>
                  <a:lnTo>
                    <a:pt x="53" y="82"/>
                  </a:lnTo>
                  <a:cubicBezTo>
                    <a:pt x="54" y="96"/>
                    <a:pt x="55" y="120"/>
                    <a:pt x="55" y="152"/>
                  </a:cubicBezTo>
                  <a:lnTo>
                    <a:pt x="55" y="382"/>
                  </a:lnTo>
                  <a:lnTo>
                    <a:pt x="0" y="382"/>
                  </a:lnTo>
                  <a:lnTo>
                    <a:pt x="0" y="25"/>
                  </a:lnTo>
                  <a:lnTo>
                    <a:pt x="83" y="25"/>
                  </a:lnTo>
                  <a:lnTo>
                    <a:pt x="178" y="263"/>
                  </a:lnTo>
                  <a:cubicBezTo>
                    <a:pt x="185" y="281"/>
                    <a:pt x="189" y="295"/>
                    <a:pt x="192" y="304"/>
                  </a:cubicBezTo>
                  <a:lnTo>
                    <a:pt x="193" y="304"/>
                  </a:lnTo>
                  <a:cubicBezTo>
                    <a:pt x="199" y="285"/>
                    <a:pt x="204" y="271"/>
                    <a:pt x="208" y="262"/>
                  </a:cubicBezTo>
                  <a:lnTo>
                    <a:pt x="304" y="25"/>
                  </a:lnTo>
                  <a:lnTo>
                    <a:pt x="385" y="25"/>
                  </a:lnTo>
                  <a:lnTo>
                    <a:pt x="385" y="382"/>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 name="Freeform 6">
              <a:extLst>
                <a:ext uri="{FF2B5EF4-FFF2-40B4-BE49-F238E27FC236}">
                  <a16:creationId xmlns:a16="http://schemas.microsoft.com/office/drawing/2014/main" id="{9D8C7DDD-ECF3-4355-8ABC-665E9586B10E}"/>
                </a:ext>
              </a:extLst>
            </p:cNvPr>
            <p:cNvSpPr>
              <a:spLocks noChangeAspect="1" noEditPoints="1"/>
            </p:cNvSpPr>
            <p:nvPr userDrawn="1"/>
          </p:nvSpPr>
          <p:spPr bwMode="black">
            <a:xfrm>
              <a:off x="342" y="1889"/>
              <a:ext cx="1389" cy="284"/>
            </a:xfrm>
            <a:custGeom>
              <a:avLst/>
              <a:gdLst>
                <a:gd name="T0" fmla="*/ 1904 w 1904"/>
                <a:gd name="T1" fmla="*/ 178 h 384"/>
                <a:gd name="T2" fmla="*/ 1831 w 1904"/>
                <a:gd name="T3" fmla="*/ 193 h 384"/>
                <a:gd name="T4" fmla="*/ 1814 w 1904"/>
                <a:gd name="T5" fmla="*/ 378 h 384"/>
                <a:gd name="T6" fmla="*/ 1756 w 1904"/>
                <a:gd name="T7" fmla="*/ 123 h 384"/>
                <a:gd name="T8" fmla="*/ 1814 w 1904"/>
                <a:gd name="T9" fmla="*/ 175 h 384"/>
                <a:gd name="T10" fmla="*/ 1841 w 1904"/>
                <a:gd name="T11" fmla="*/ 133 h 384"/>
                <a:gd name="T12" fmla="*/ 1904 w 1904"/>
                <a:gd name="T13" fmla="*/ 123 h 384"/>
                <a:gd name="T14" fmla="*/ 1698 w 1904"/>
                <a:gd name="T15" fmla="*/ 378 h 384"/>
                <a:gd name="T16" fmla="*/ 1640 w 1904"/>
                <a:gd name="T17" fmla="*/ 378 h 384"/>
                <a:gd name="T18" fmla="*/ 1639 w 1904"/>
                <a:gd name="T19" fmla="*/ 337 h 384"/>
                <a:gd name="T20" fmla="*/ 1470 w 1904"/>
                <a:gd name="T21" fmla="*/ 275 h 384"/>
                <a:gd name="T22" fmla="*/ 1528 w 1904"/>
                <a:gd name="T23" fmla="*/ 123 h 384"/>
                <a:gd name="T24" fmla="*/ 1581 w 1904"/>
                <a:gd name="T25" fmla="*/ 338 h 384"/>
                <a:gd name="T26" fmla="*/ 1640 w 1904"/>
                <a:gd name="T27" fmla="*/ 269 h 384"/>
                <a:gd name="T28" fmla="*/ 1698 w 1904"/>
                <a:gd name="T29" fmla="*/ 123 h 384"/>
                <a:gd name="T30" fmla="*/ 1295 w 1904"/>
                <a:gd name="T31" fmla="*/ 163 h 384"/>
                <a:gd name="T32" fmla="*/ 1241 w 1904"/>
                <a:gd name="T33" fmla="*/ 186 h 384"/>
                <a:gd name="T34" fmla="*/ 1241 w 1904"/>
                <a:gd name="T35" fmla="*/ 315 h 384"/>
                <a:gd name="T36" fmla="*/ 1347 w 1904"/>
                <a:gd name="T37" fmla="*/ 315 h 384"/>
                <a:gd name="T38" fmla="*/ 1347 w 1904"/>
                <a:gd name="T39" fmla="*/ 186 h 384"/>
                <a:gd name="T40" fmla="*/ 1292 w 1904"/>
                <a:gd name="T41" fmla="*/ 384 h 384"/>
                <a:gd name="T42" fmla="*/ 1198 w 1904"/>
                <a:gd name="T43" fmla="*/ 348 h 384"/>
                <a:gd name="T44" fmla="*/ 1199 w 1904"/>
                <a:gd name="T45" fmla="*/ 153 h 384"/>
                <a:gd name="T46" fmla="*/ 1392 w 1904"/>
                <a:gd name="T47" fmla="*/ 152 h 384"/>
                <a:gd name="T48" fmla="*/ 1389 w 1904"/>
                <a:gd name="T49" fmla="*/ 347 h 384"/>
                <a:gd name="T50" fmla="*/ 1198 w 1904"/>
                <a:gd name="T51" fmla="*/ 71 h 384"/>
                <a:gd name="T52" fmla="*/ 1095 w 1904"/>
                <a:gd name="T53" fmla="*/ 71 h 384"/>
                <a:gd name="T54" fmla="*/ 1036 w 1904"/>
                <a:gd name="T55" fmla="*/ 378 h 384"/>
                <a:gd name="T56" fmla="*/ 933 w 1904"/>
                <a:gd name="T57" fmla="*/ 71 h 384"/>
                <a:gd name="T58" fmla="*/ 1198 w 1904"/>
                <a:gd name="T59" fmla="*/ 21 h 384"/>
                <a:gd name="T60" fmla="*/ 746 w 1904"/>
                <a:gd name="T61" fmla="*/ 225 h 384"/>
                <a:gd name="T62" fmla="*/ 731 w 1904"/>
                <a:gd name="T63" fmla="*/ 177 h 384"/>
                <a:gd name="T64" fmla="*/ 649 w 1904"/>
                <a:gd name="T65" fmla="*/ 177 h 384"/>
                <a:gd name="T66" fmla="*/ 746 w 1904"/>
                <a:gd name="T67" fmla="*/ 225 h 384"/>
                <a:gd name="T68" fmla="*/ 802 w 1904"/>
                <a:gd name="T69" fmla="*/ 266 h 384"/>
                <a:gd name="T70" fmla="*/ 649 w 1904"/>
                <a:gd name="T71" fmla="*/ 320 h 384"/>
                <a:gd name="T72" fmla="*/ 782 w 1904"/>
                <a:gd name="T73" fmla="*/ 315 h 384"/>
                <a:gd name="T74" fmla="*/ 689 w 1904"/>
                <a:gd name="T75" fmla="*/ 384 h 384"/>
                <a:gd name="T76" fmla="*/ 569 w 1904"/>
                <a:gd name="T77" fmla="*/ 251 h 384"/>
                <a:gd name="T78" fmla="*/ 692 w 1904"/>
                <a:gd name="T79" fmla="*/ 117 h 384"/>
                <a:gd name="T80" fmla="*/ 802 w 1904"/>
                <a:gd name="T81" fmla="*/ 244 h 384"/>
                <a:gd name="T82" fmla="*/ 526 w 1904"/>
                <a:gd name="T83" fmla="*/ 378 h 384"/>
                <a:gd name="T84" fmla="*/ 468 w 1904"/>
                <a:gd name="T85" fmla="*/ 378 h 384"/>
                <a:gd name="T86" fmla="*/ 417 w 1904"/>
                <a:gd name="T87" fmla="*/ 163 h 384"/>
                <a:gd name="T88" fmla="*/ 357 w 1904"/>
                <a:gd name="T89" fmla="*/ 240 h 384"/>
                <a:gd name="T90" fmla="*/ 298 w 1904"/>
                <a:gd name="T91" fmla="*/ 378 h 384"/>
                <a:gd name="T92" fmla="*/ 357 w 1904"/>
                <a:gd name="T93" fmla="*/ 0 h 384"/>
                <a:gd name="T94" fmla="*/ 358 w 1904"/>
                <a:gd name="T95" fmla="*/ 165 h 384"/>
                <a:gd name="T96" fmla="*/ 526 w 1904"/>
                <a:gd name="T97" fmla="*/ 221 h 384"/>
                <a:gd name="T98" fmla="*/ 265 w 1904"/>
                <a:gd name="T99" fmla="*/ 71 h 384"/>
                <a:gd name="T100" fmla="*/ 162 w 1904"/>
                <a:gd name="T101" fmla="*/ 71 h 384"/>
                <a:gd name="T102" fmla="*/ 102 w 1904"/>
                <a:gd name="T103" fmla="*/ 378 h 384"/>
                <a:gd name="T104" fmla="*/ 0 w 1904"/>
                <a:gd name="T105" fmla="*/ 71 h 384"/>
                <a:gd name="T106" fmla="*/ 265 w 1904"/>
                <a:gd name="T107" fmla="*/ 21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4" h="384">
                  <a:moveTo>
                    <a:pt x="1904" y="178"/>
                  </a:moveTo>
                  <a:lnTo>
                    <a:pt x="1904" y="178"/>
                  </a:lnTo>
                  <a:cubicBezTo>
                    <a:pt x="1897" y="172"/>
                    <a:pt x="1887" y="170"/>
                    <a:pt x="1874" y="170"/>
                  </a:cubicBezTo>
                  <a:cubicBezTo>
                    <a:pt x="1857" y="170"/>
                    <a:pt x="1842" y="177"/>
                    <a:pt x="1831" y="193"/>
                  </a:cubicBezTo>
                  <a:cubicBezTo>
                    <a:pt x="1819" y="208"/>
                    <a:pt x="1814" y="229"/>
                    <a:pt x="1814" y="256"/>
                  </a:cubicBezTo>
                  <a:lnTo>
                    <a:pt x="1814" y="378"/>
                  </a:lnTo>
                  <a:lnTo>
                    <a:pt x="1756" y="378"/>
                  </a:lnTo>
                  <a:lnTo>
                    <a:pt x="1756" y="123"/>
                  </a:lnTo>
                  <a:lnTo>
                    <a:pt x="1814" y="123"/>
                  </a:lnTo>
                  <a:lnTo>
                    <a:pt x="1814" y="175"/>
                  </a:lnTo>
                  <a:lnTo>
                    <a:pt x="1815" y="175"/>
                  </a:lnTo>
                  <a:cubicBezTo>
                    <a:pt x="1820" y="157"/>
                    <a:pt x="1829" y="143"/>
                    <a:pt x="1841" y="133"/>
                  </a:cubicBezTo>
                  <a:cubicBezTo>
                    <a:pt x="1853" y="123"/>
                    <a:pt x="1866" y="118"/>
                    <a:pt x="1880" y="118"/>
                  </a:cubicBezTo>
                  <a:cubicBezTo>
                    <a:pt x="1891" y="118"/>
                    <a:pt x="1899" y="120"/>
                    <a:pt x="1904" y="123"/>
                  </a:cubicBezTo>
                  <a:lnTo>
                    <a:pt x="1904" y="178"/>
                  </a:lnTo>
                  <a:close/>
                  <a:moveTo>
                    <a:pt x="1698" y="378"/>
                  </a:moveTo>
                  <a:lnTo>
                    <a:pt x="1698" y="378"/>
                  </a:lnTo>
                  <a:lnTo>
                    <a:pt x="1640" y="378"/>
                  </a:lnTo>
                  <a:lnTo>
                    <a:pt x="1640" y="337"/>
                  </a:lnTo>
                  <a:lnTo>
                    <a:pt x="1639" y="337"/>
                  </a:lnTo>
                  <a:cubicBezTo>
                    <a:pt x="1623" y="368"/>
                    <a:pt x="1596" y="384"/>
                    <a:pt x="1561" y="384"/>
                  </a:cubicBezTo>
                  <a:cubicBezTo>
                    <a:pt x="1500" y="384"/>
                    <a:pt x="1470" y="347"/>
                    <a:pt x="1470" y="275"/>
                  </a:cubicBezTo>
                  <a:lnTo>
                    <a:pt x="1470" y="123"/>
                  </a:lnTo>
                  <a:lnTo>
                    <a:pt x="1528" y="123"/>
                  </a:lnTo>
                  <a:lnTo>
                    <a:pt x="1528" y="269"/>
                  </a:lnTo>
                  <a:cubicBezTo>
                    <a:pt x="1528" y="315"/>
                    <a:pt x="1546" y="338"/>
                    <a:pt x="1581" y="338"/>
                  </a:cubicBezTo>
                  <a:cubicBezTo>
                    <a:pt x="1599" y="338"/>
                    <a:pt x="1613" y="331"/>
                    <a:pt x="1624" y="319"/>
                  </a:cubicBezTo>
                  <a:cubicBezTo>
                    <a:pt x="1635" y="306"/>
                    <a:pt x="1640" y="290"/>
                    <a:pt x="1640" y="269"/>
                  </a:cubicBezTo>
                  <a:lnTo>
                    <a:pt x="1640" y="123"/>
                  </a:lnTo>
                  <a:lnTo>
                    <a:pt x="1698" y="123"/>
                  </a:lnTo>
                  <a:lnTo>
                    <a:pt x="1698" y="378"/>
                  </a:lnTo>
                  <a:close/>
                  <a:moveTo>
                    <a:pt x="1295" y="163"/>
                  </a:moveTo>
                  <a:lnTo>
                    <a:pt x="1295" y="163"/>
                  </a:lnTo>
                  <a:cubicBezTo>
                    <a:pt x="1272" y="163"/>
                    <a:pt x="1254" y="171"/>
                    <a:pt x="1241" y="186"/>
                  </a:cubicBezTo>
                  <a:cubicBezTo>
                    <a:pt x="1228" y="202"/>
                    <a:pt x="1221" y="224"/>
                    <a:pt x="1221" y="252"/>
                  </a:cubicBezTo>
                  <a:cubicBezTo>
                    <a:pt x="1221" y="278"/>
                    <a:pt x="1228" y="299"/>
                    <a:pt x="1241" y="315"/>
                  </a:cubicBezTo>
                  <a:cubicBezTo>
                    <a:pt x="1255" y="330"/>
                    <a:pt x="1273" y="338"/>
                    <a:pt x="1295" y="338"/>
                  </a:cubicBezTo>
                  <a:cubicBezTo>
                    <a:pt x="1318" y="338"/>
                    <a:pt x="1335" y="330"/>
                    <a:pt x="1347" y="315"/>
                  </a:cubicBezTo>
                  <a:cubicBezTo>
                    <a:pt x="1360" y="300"/>
                    <a:pt x="1366" y="279"/>
                    <a:pt x="1366" y="251"/>
                  </a:cubicBezTo>
                  <a:cubicBezTo>
                    <a:pt x="1366" y="223"/>
                    <a:pt x="1360" y="201"/>
                    <a:pt x="1347" y="186"/>
                  </a:cubicBezTo>
                  <a:cubicBezTo>
                    <a:pt x="1335" y="170"/>
                    <a:pt x="1318" y="163"/>
                    <a:pt x="1295" y="163"/>
                  </a:cubicBezTo>
                  <a:close/>
                  <a:moveTo>
                    <a:pt x="1292" y="384"/>
                  </a:moveTo>
                  <a:lnTo>
                    <a:pt x="1292" y="384"/>
                  </a:lnTo>
                  <a:cubicBezTo>
                    <a:pt x="1253" y="384"/>
                    <a:pt x="1221" y="372"/>
                    <a:pt x="1198" y="348"/>
                  </a:cubicBezTo>
                  <a:cubicBezTo>
                    <a:pt x="1174" y="324"/>
                    <a:pt x="1162" y="292"/>
                    <a:pt x="1162" y="253"/>
                  </a:cubicBezTo>
                  <a:cubicBezTo>
                    <a:pt x="1162" y="210"/>
                    <a:pt x="1174" y="177"/>
                    <a:pt x="1199" y="153"/>
                  </a:cubicBezTo>
                  <a:cubicBezTo>
                    <a:pt x="1224" y="129"/>
                    <a:pt x="1257" y="117"/>
                    <a:pt x="1298" y="117"/>
                  </a:cubicBezTo>
                  <a:cubicBezTo>
                    <a:pt x="1338" y="117"/>
                    <a:pt x="1370" y="128"/>
                    <a:pt x="1392" y="152"/>
                  </a:cubicBezTo>
                  <a:cubicBezTo>
                    <a:pt x="1414" y="175"/>
                    <a:pt x="1425" y="208"/>
                    <a:pt x="1425" y="249"/>
                  </a:cubicBezTo>
                  <a:cubicBezTo>
                    <a:pt x="1425" y="290"/>
                    <a:pt x="1413" y="322"/>
                    <a:pt x="1389" y="347"/>
                  </a:cubicBezTo>
                  <a:cubicBezTo>
                    <a:pt x="1365" y="371"/>
                    <a:pt x="1333" y="384"/>
                    <a:pt x="1292" y="384"/>
                  </a:cubicBezTo>
                  <a:close/>
                  <a:moveTo>
                    <a:pt x="1198" y="71"/>
                  </a:moveTo>
                  <a:lnTo>
                    <a:pt x="1198" y="71"/>
                  </a:lnTo>
                  <a:lnTo>
                    <a:pt x="1095" y="71"/>
                  </a:lnTo>
                  <a:lnTo>
                    <a:pt x="1095" y="378"/>
                  </a:lnTo>
                  <a:lnTo>
                    <a:pt x="1036" y="378"/>
                  </a:lnTo>
                  <a:lnTo>
                    <a:pt x="1036" y="71"/>
                  </a:lnTo>
                  <a:lnTo>
                    <a:pt x="933" y="71"/>
                  </a:lnTo>
                  <a:lnTo>
                    <a:pt x="933" y="21"/>
                  </a:lnTo>
                  <a:lnTo>
                    <a:pt x="1198" y="21"/>
                  </a:lnTo>
                  <a:lnTo>
                    <a:pt x="1198" y="71"/>
                  </a:lnTo>
                  <a:close/>
                  <a:moveTo>
                    <a:pt x="746" y="225"/>
                  </a:moveTo>
                  <a:lnTo>
                    <a:pt x="746" y="225"/>
                  </a:lnTo>
                  <a:cubicBezTo>
                    <a:pt x="746" y="204"/>
                    <a:pt x="741" y="188"/>
                    <a:pt x="731" y="177"/>
                  </a:cubicBezTo>
                  <a:cubicBezTo>
                    <a:pt x="721" y="165"/>
                    <a:pt x="708" y="159"/>
                    <a:pt x="691" y="159"/>
                  </a:cubicBezTo>
                  <a:cubicBezTo>
                    <a:pt x="675" y="159"/>
                    <a:pt x="660" y="165"/>
                    <a:pt x="649" y="177"/>
                  </a:cubicBezTo>
                  <a:cubicBezTo>
                    <a:pt x="637" y="190"/>
                    <a:pt x="630" y="205"/>
                    <a:pt x="627" y="225"/>
                  </a:cubicBezTo>
                  <a:lnTo>
                    <a:pt x="746" y="225"/>
                  </a:lnTo>
                  <a:close/>
                  <a:moveTo>
                    <a:pt x="802" y="266"/>
                  </a:moveTo>
                  <a:lnTo>
                    <a:pt x="802" y="266"/>
                  </a:lnTo>
                  <a:lnTo>
                    <a:pt x="627" y="266"/>
                  </a:lnTo>
                  <a:cubicBezTo>
                    <a:pt x="628" y="289"/>
                    <a:pt x="635" y="308"/>
                    <a:pt x="649" y="320"/>
                  </a:cubicBezTo>
                  <a:cubicBezTo>
                    <a:pt x="663" y="333"/>
                    <a:pt x="682" y="339"/>
                    <a:pt x="707" y="339"/>
                  </a:cubicBezTo>
                  <a:cubicBezTo>
                    <a:pt x="734" y="339"/>
                    <a:pt x="759" y="331"/>
                    <a:pt x="782" y="315"/>
                  </a:cubicBezTo>
                  <a:lnTo>
                    <a:pt x="782" y="362"/>
                  </a:lnTo>
                  <a:cubicBezTo>
                    <a:pt x="759" y="376"/>
                    <a:pt x="728" y="384"/>
                    <a:pt x="689" y="384"/>
                  </a:cubicBezTo>
                  <a:cubicBezTo>
                    <a:pt x="652" y="384"/>
                    <a:pt x="622" y="372"/>
                    <a:pt x="601" y="349"/>
                  </a:cubicBezTo>
                  <a:cubicBezTo>
                    <a:pt x="579" y="326"/>
                    <a:pt x="569" y="293"/>
                    <a:pt x="569" y="251"/>
                  </a:cubicBezTo>
                  <a:cubicBezTo>
                    <a:pt x="569" y="211"/>
                    <a:pt x="581" y="179"/>
                    <a:pt x="604" y="154"/>
                  </a:cubicBezTo>
                  <a:cubicBezTo>
                    <a:pt x="628" y="129"/>
                    <a:pt x="657" y="117"/>
                    <a:pt x="692" y="117"/>
                  </a:cubicBezTo>
                  <a:cubicBezTo>
                    <a:pt x="727" y="117"/>
                    <a:pt x="754" y="128"/>
                    <a:pt x="773" y="150"/>
                  </a:cubicBezTo>
                  <a:cubicBezTo>
                    <a:pt x="792" y="173"/>
                    <a:pt x="802" y="204"/>
                    <a:pt x="802" y="244"/>
                  </a:cubicBezTo>
                  <a:lnTo>
                    <a:pt x="802" y="266"/>
                  </a:lnTo>
                  <a:close/>
                  <a:moveTo>
                    <a:pt x="526" y="378"/>
                  </a:moveTo>
                  <a:lnTo>
                    <a:pt x="526" y="378"/>
                  </a:lnTo>
                  <a:lnTo>
                    <a:pt x="468" y="378"/>
                  </a:lnTo>
                  <a:lnTo>
                    <a:pt x="468" y="238"/>
                  </a:lnTo>
                  <a:cubicBezTo>
                    <a:pt x="468" y="188"/>
                    <a:pt x="451" y="163"/>
                    <a:pt x="417" y="163"/>
                  </a:cubicBezTo>
                  <a:cubicBezTo>
                    <a:pt x="400" y="163"/>
                    <a:pt x="386" y="170"/>
                    <a:pt x="374" y="184"/>
                  </a:cubicBezTo>
                  <a:cubicBezTo>
                    <a:pt x="362" y="199"/>
                    <a:pt x="357" y="218"/>
                    <a:pt x="357" y="240"/>
                  </a:cubicBezTo>
                  <a:lnTo>
                    <a:pt x="357" y="378"/>
                  </a:lnTo>
                  <a:lnTo>
                    <a:pt x="298" y="378"/>
                  </a:lnTo>
                  <a:lnTo>
                    <a:pt x="298" y="0"/>
                  </a:lnTo>
                  <a:lnTo>
                    <a:pt x="357" y="0"/>
                  </a:lnTo>
                  <a:lnTo>
                    <a:pt x="357" y="165"/>
                  </a:lnTo>
                  <a:lnTo>
                    <a:pt x="358" y="165"/>
                  </a:lnTo>
                  <a:cubicBezTo>
                    <a:pt x="377" y="133"/>
                    <a:pt x="405" y="117"/>
                    <a:pt x="441" y="117"/>
                  </a:cubicBezTo>
                  <a:cubicBezTo>
                    <a:pt x="497" y="117"/>
                    <a:pt x="526" y="151"/>
                    <a:pt x="526" y="221"/>
                  </a:cubicBezTo>
                  <a:lnTo>
                    <a:pt x="526" y="378"/>
                  </a:lnTo>
                  <a:close/>
                  <a:moveTo>
                    <a:pt x="265" y="71"/>
                  </a:moveTo>
                  <a:lnTo>
                    <a:pt x="265" y="71"/>
                  </a:lnTo>
                  <a:lnTo>
                    <a:pt x="162" y="71"/>
                  </a:lnTo>
                  <a:lnTo>
                    <a:pt x="162" y="378"/>
                  </a:lnTo>
                  <a:lnTo>
                    <a:pt x="102" y="378"/>
                  </a:lnTo>
                  <a:lnTo>
                    <a:pt x="102" y="71"/>
                  </a:lnTo>
                  <a:lnTo>
                    <a:pt x="0" y="71"/>
                  </a:lnTo>
                  <a:lnTo>
                    <a:pt x="0" y="21"/>
                  </a:lnTo>
                  <a:lnTo>
                    <a:pt x="265" y="21"/>
                  </a:lnTo>
                  <a:lnTo>
                    <a:pt x="265" y="71"/>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2577091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6" name="Text Placeholder 4">
            <a:extLst>
              <a:ext uri="{FF2B5EF4-FFF2-40B4-BE49-F238E27FC236}">
                <a16:creationId xmlns:a16="http://schemas.microsoft.com/office/drawing/2014/main" id="{77B50C8B-1D89-4BAD-B83B-8DF7AC303984}"/>
              </a:ext>
            </a:extLst>
          </p:cNvPr>
          <p:cNvSpPr>
            <a:spLocks noGrp="1"/>
          </p:cNvSpPr>
          <p:nvPr>
            <p:ph type="body" sz="quarter" idx="14" hasCustomPrompt="1"/>
          </p:nvPr>
        </p:nvSpPr>
        <p:spPr>
          <a:xfrm>
            <a:off x="585216" y="6016752"/>
            <a:ext cx="55138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7" name="MS logo white - EMF" descr="Microsoft logo white text version">
            <a:extLst>
              <a:ext uri="{FF2B5EF4-FFF2-40B4-BE49-F238E27FC236}">
                <a16:creationId xmlns:a16="http://schemas.microsoft.com/office/drawing/2014/main" id="{44E1717B-1127-422B-83A0-6DB1F04DE49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342134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140200"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1402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6" name="Text Placeholder 4">
            <a:extLst>
              <a:ext uri="{FF2B5EF4-FFF2-40B4-BE49-F238E27FC236}">
                <a16:creationId xmlns:a16="http://schemas.microsoft.com/office/drawing/2014/main" id="{FF628101-5035-47F5-8F47-AF723FAE9FB9}"/>
              </a:ext>
            </a:extLst>
          </p:cNvPr>
          <p:cNvSpPr>
            <a:spLocks noGrp="1"/>
          </p:cNvSpPr>
          <p:nvPr>
            <p:ph type="body" sz="quarter" idx="14" hasCustomPrompt="1"/>
          </p:nvPr>
        </p:nvSpPr>
        <p:spPr>
          <a:xfrm>
            <a:off x="584200" y="6016752"/>
            <a:ext cx="41422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8" name="Picture 7" descr="Microsoft Ignite The Tour graphic">
            <a:extLst>
              <a:ext uri="{FF2B5EF4-FFF2-40B4-BE49-F238E27FC236}">
                <a16:creationId xmlns:a16="http://schemas.microsoft.com/office/drawing/2014/main" id="{493061E4-9141-4906-AC66-4AB924C08F9B}"/>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bwMode="gray">
          <a:xfrm>
            <a:off x="5334000" y="0"/>
            <a:ext cx="6858000" cy="6858000"/>
          </a:xfrm>
          <a:prstGeom prst="rect">
            <a:avLst/>
          </a:prstGeom>
          <a:solidFill>
            <a:srgbClr val="FFFFFF"/>
          </a:solidFill>
        </p:spPr>
      </p:pic>
    </p:spTree>
    <p:extLst>
      <p:ext uri="{BB962C8B-B14F-4D97-AF65-F5344CB8AC3E}">
        <p14:creationId xmlns:p14="http://schemas.microsoft.com/office/powerpoint/2010/main" val="2688260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2976">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9A95C66C-5C96-2344-B6A3-F56B3F7963BA}"/>
              </a:ext>
            </a:extLst>
          </p:cNvPr>
          <p:cNvSpPr>
            <a:spLocks noGrp="1"/>
          </p:cNvSpPr>
          <p:nvPr userDrawn="1">
            <p:ph type="title" hasCustomPrompt="1"/>
          </p:nvPr>
        </p:nvSpPr>
        <p:spPr>
          <a:xfrm>
            <a:off x="584200" y="2425780"/>
            <a:ext cx="4140200"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16" name="Text Placeholder 4">
            <a:extLst>
              <a:ext uri="{FF2B5EF4-FFF2-40B4-BE49-F238E27FC236}">
                <a16:creationId xmlns:a16="http://schemas.microsoft.com/office/drawing/2014/main" id="{CEB75608-737B-0C4E-85B1-321723083970}"/>
              </a:ext>
            </a:extLst>
          </p:cNvPr>
          <p:cNvSpPr>
            <a:spLocks noGrp="1"/>
          </p:cNvSpPr>
          <p:nvPr userDrawn="1">
            <p:ph type="body" sz="quarter" idx="12" hasCustomPrompt="1"/>
          </p:nvPr>
        </p:nvSpPr>
        <p:spPr>
          <a:xfrm>
            <a:off x="584200" y="3962400"/>
            <a:ext cx="41402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6" name="Text Placeholder 4">
            <a:extLst>
              <a:ext uri="{FF2B5EF4-FFF2-40B4-BE49-F238E27FC236}">
                <a16:creationId xmlns:a16="http://schemas.microsoft.com/office/drawing/2014/main" id="{376D9BBE-B735-458B-ABAC-679C67EB1807}"/>
              </a:ext>
            </a:extLst>
          </p:cNvPr>
          <p:cNvSpPr>
            <a:spLocks noGrp="1"/>
          </p:cNvSpPr>
          <p:nvPr>
            <p:ph type="body" sz="quarter" idx="14" hasCustomPrompt="1"/>
          </p:nvPr>
        </p:nvSpPr>
        <p:spPr>
          <a:xfrm>
            <a:off x="584200" y="6016752"/>
            <a:ext cx="41422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7" name="Picture 6" descr="Microsoft Ignite The Tour graphic">
            <a:extLst>
              <a:ext uri="{FF2B5EF4-FFF2-40B4-BE49-F238E27FC236}">
                <a16:creationId xmlns:a16="http://schemas.microsoft.com/office/drawing/2014/main" id="{C98E59B0-67F8-4A77-8BC3-2C6B72314B7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571" r="1"/>
          <a:stretch/>
        </p:blipFill>
        <p:spPr bwMode="gray">
          <a:xfrm>
            <a:off x="5334001" y="-1"/>
            <a:ext cx="6858000" cy="6858001"/>
          </a:xfrm>
          <a:prstGeom prst="rect">
            <a:avLst/>
          </a:prstGeom>
          <a:solidFill>
            <a:srgbClr val="FFFFFF"/>
          </a:solidFill>
        </p:spPr>
      </p:pic>
      <p:pic>
        <p:nvPicPr>
          <p:cNvPr id="14" name="MS logo white - EMF" descr="Microsoft logo white text version">
            <a:extLst>
              <a:ext uri="{FF2B5EF4-FFF2-40B4-BE49-F238E27FC236}">
                <a16:creationId xmlns:a16="http://schemas.microsoft.com/office/drawing/2014/main" id="{63E1BA19-1D9F-FC44-8A38-8C233C9CC485}"/>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0628380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6" name="Text Placeholder 4">
            <a:extLst>
              <a:ext uri="{FF2B5EF4-FFF2-40B4-BE49-F238E27FC236}">
                <a16:creationId xmlns:a16="http://schemas.microsoft.com/office/drawing/2014/main" id="{04163B43-807C-446C-A02D-D4C892EE0615}"/>
              </a:ext>
            </a:extLst>
          </p:cNvPr>
          <p:cNvSpPr>
            <a:spLocks noGrp="1"/>
          </p:cNvSpPr>
          <p:nvPr>
            <p:ph type="body" sz="quarter" idx="14" hasCustomPrompt="1"/>
          </p:nvPr>
        </p:nvSpPr>
        <p:spPr>
          <a:xfrm>
            <a:off x="584200" y="6016752"/>
            <a:ext cx="41422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8" name="MS logo white - EMF" descr="Microsoft logo white text version">
            <a:extLst>
              <a:ext uri="{FF2B5EF4-FFF2-40B4-BE49-F238E27FC236}">
                <a16:creationId xmlns:a16="http://schemas.microsoft.com/office/drawing/2014/main" id="{CEC508C3-17C5-4527-A00C-7B974C95D117}"/>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7" name="Picture 6" descr="Two people at a Microsoft event">
            <a:extLst>
              <a:ext uri="{FF2B5EF4-FFF2-40B4-BE49-F238E27FC236}">
                <a16:creationId xmlns:a16="http://schemas.microsoft.com/office/drawing/2014/main" id="{F16083BE-9680-4C4D-841F-BBC563E71F64}"/>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1263737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0812852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0749614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5189667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992986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EE474-ED6B-4CCA-A0D4-81AB90FC4ECD}"/>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3A3A1B64-7CF1-4740-9C67-5BF22CB20A1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1A67F6ED-0316-49D2-A69F-213AEDF034B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1B980A41-FEDD-43A7-8C46-7B217F18A1EB}"/>
              </a:ext>
            </a:extLst>
          </p:cNvPr>
          <p:cNvSpPr>
            <a:spLocks noGrp="1"/>
          </p:cNvSpPr>
          <p:nvPr>
            <p:ph type="dt" sz="half" idx="10"/>
          </p:nvPr>
        </p:nvSpPr>
        <p:spPr/>
        <p:txBody>
          <a:bodyPr/>
          <a:lstStyle/>
          <a:p>
            <a:fld id="{894C087B-338C-4182-AF63-7FDC88A654E5}" type="datetimeFigureOut">
              <a:rPr lang="en-GB" smtClean="0"/>
              <a:t>24/02/2020</a:t>
            </a:fld>
            <a:endParaRPr lang="en-GB"/>
          </a:p>
        </p:txBody>
      </p:sp>
      <p:sp>
        <p:nvSpPr>
          <p:cNvPr id="6" name="Footer Placeholder 5">
            <a:extLst>
              <a:ext uri="{FF2B5EF4-FFF2-40B4-BE49-F238E27FC236}">
                <a16:creationId xmlns:a16="http://schemas.microsoft.com/office/drawing/2014/main" id="{912801BB-A612-4EB6-BCF8-C00050913498}"/>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73B21B8-2689-4860-A4A4-2529DC22D9FF}"/>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22010470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4018357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7639741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17822782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dirty="0"/>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08355814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dirty="0"/>
              <a:t>Square photo layout with smaller text</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10851801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476639435"/>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8549594"/>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dirty="0"/>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02931475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1527113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dirty="0"/>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60135372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A1DE30-FAEB-4D87-A488-6E444263D237}"/>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FE7B662F-BD2E-4202-827B-A17C763DE19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507F480-605A-416F-BA61-B053B5F0F18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5B20EAD4-2989-49F7-AA97-1177A934569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F9D293F-0A8F-4423-85DB-C3B648CF051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7656AB25-7CA1-45E8-B74D-7817FAA57879}"/>
              </a:ext>
            </a:extLst>
          </p:cNvPr>
          <p:cNvSpPr>
            <a:spLocks noGrp="1"/>
          </p:cNvSpPr>
          <p:nvPr>
            <p:ph type="dt" sz="half" idx="10"/>
          </p:nvPr>
        </p:nvSpPr>
        <p:spPr/>
        <p:txBody>
          <a:bodyPr/>
          <a:lstStyle/>
          <a:p>
            <a:fld id="{894C087B-338C-4182-AF63-7FDC88A654E5}" type="datetimeFigureOut">
              <a:rPr lang="en-GB" smtClean="0"/>
              <a:t>24/02/2020</a:t>
            </a:fld>
            <a:endParaRPr lang="en-GB"/>
          </a:p>
        </p:txBody>
      </p:sp>
      <p:sp>
        <p:nvSpPr>
          <p:cNvPr id="8" name="Footer Placeholder 7">
            <a:extLst>
              <a:ext uri="{FF2B5EF4-FFF2-40B4-BE49-F238E27FC236}">
                <a16:creationId xmlns:a16="http://schemas.microsoft.com/office/drawing/2014/main" id="{61CB9AB9-4723-44EE-9BE5-884DE9C21A57}"/>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FEA133C4-78E8-46B9-8C2D-0F1A449D3A36}"/>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202601937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3334349289"/>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77474044"/>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dirty="0"/>
              <a:t>Edit Master text styles</a:t>
            </a:r>
          </a:p>
        </p:txBody>
      </p:sp>
    </p:spTree>
    <p:extLst>
      <p:ext uri="{BB962C8B-B14F-4D97-AF65-F5344CB8AC3E}">
        <p14:creationId xmlns:p14="http://schemas.microsoft.com/office/powerpoint/2010/main" val="66755129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dirty="0"/>
              <a:t>Edit Master text styles</a:t>
            </a:r>
          </a:p>
        </p:txBody>
      </p:sp>
    </p:spTree>
    <p:extLst>
      <p:ext uri="{BB962C8B-B14F-4D97-AF65-F5344CB8AC3E}">
        <p14:creationId xmlns:p14="http://schemas.microsoft.com/office/powerpoint/2010/main" val="227434437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563717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4160520" cy="498598"/>
          </a:xfrm>
          <a:noFill/>
        </p:spPr>
        <p:txBody>
          <a:bodyPr wrap="square" lIns="0" tIns="0" rIns="0" bIns="0" anchor="b"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4160520" cy="338554"/>
          </a:xfrm>
          <a:noFill/>
        </p:spPr>
        <p:txBody>
          <a:bodyPr wrap="square" lIns="0" tIns="0" rIns="0" bIns="0">
            <a:no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8" name="Picture 7" descr="Microsoft Ignite The Tour graphic">
            <a:extLst>
              <a:ext uri="{FF2B5EF4-FFF2-40B4-BE49-F238E27FC236}">
                <a16:creationId xmlns:a16="http://schemas.microsoft.com/office/drawing/2014/main" id="{FA576421-D686-4443-A5C4-C6002072C64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bwMode="gray">
          <a:xfrm>
            <a:off x="5338480" y="0"/>
            <a:ext cx="6853520" cy="6858000"/>
          </a:xfrm>
          <a:prstGeom prst="rect">
            <a:avLst/>
          </a:prstGeom>
          <a:solidFill>
            <a:srgbClr val="FFFFFF"/>
          </a:solidFill>
        </p:spPr>
      </p:pic>
    </p:spTree>
    <p:extLst>
      <p:ext uri="{BB962C8B-B14F-4D97-AF65-F5344CB8AC3E}">
        <p14:creationId xmlns:p14="http://schemas.microsoft.com/office/powerpoint/2010/main" val="1899884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4160520" cy="498598"/>
          </a:xfrm>
          <a:noFill/>
        </p:spPr>
        <p:txBody>
          <a:bodyPr wrap="square" lIns="0" tIns="0" rIns="0" bIns="0" anchor="b"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pic>
        <p:nvPicPr>
          <p:cNvPr id="4" name="Picture 3" descr="Microsoft Ignite The Tour graphic">
            <a:extLst>
              <a:ext uri="{FF2B5EF4-FFF2-40B4-BE49-F238E27FC236}">
                <a16:creationId xmlns:a16="http://schemas.microsoft.com/office/drawing/2014/main" id="{33CC6B10-2D2E-4489-BBDC-0AA717D68262}"/>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4321" r="2"/>
          <a:stretch/>
        </p:blipFill>
        <p:spPr bwMode="gray">
          <a:xfrm>
            <a:off x="5334000" y="1"/>
            <a:ext cx="6858001" cy="6858000"/>
          </a:xfrm>
          <a:prstGeom prst="rect">
            <a:avLst/>
          </a:prstGeom>
          <a:solidFill>
            <a:srgbClr val="FFFFFF"/>
          </a:solidFill>
        </p:spPr>
      </p:pic>
    </p:spTree>
    <p:extLst>
      <p:ext uri="{BB962C8B-B14F-4D97-AF65-F5344CB8AC3E}">
        <p14:creationId xmlns:p14="http://schemas.microsoft.com/office/powerpoint/2010/main" val="286342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978470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449002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3987104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866833-DF32-40BA-8129-12D19CB89BA1}"/>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1FE4149E-F870-4DA3-9CFD-11AC9CFE8587}"/>
              </a:ext>
            </a:extLst>
          </p:cNvPr>
          <p:cNvSpPr>
            <a:spLocks noGrp="1"/>
          </p:cNvSpPr>
          <p:nvPr>
            <p:ph type="dt" sz="half" idx="10"/>
          </p:nvPr>
        </p:nvSpPr>
        <p:spPr/>
        <p:txBody>
          <a:bodyPr/>
          <a:lstStyle/>
          <a:p>
            <a:fld id="{894C087B-338C-4182-AF63-7FDC88A654E5}" type="datetimeFigureOut">
              <a:rPr lang="en-GB" smtClean="0"/>
              <a:t>24/02/2020</a:t>
            </a:fld>
            <a:endParaRPr lang="en-GB"/>
          </a:p>
        </p:txBody>
      </p:sp>
      <p:sp>
        <p:nvSpPr>
          <p:cNvPr id="4" name="Footer Placeholder 3">
            <a:extLst>
              <a:ext uri="{FF2B5EF4-FFF2-40B4-BE49-F238E27FC236}">
                <a16:creationId xmlns:a16="http://schemas.microsoft.com/office/drawing/2014/main" id="{AE4F332F-7F07-4CC6-8BD3-261FDBFCCCAC}"/>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36F5600F-8FEC-4B32-923D-F0B50CBD2977}"/>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45157314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265F69A1-0401-4DF8-B507-FBC3C227055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703059941"/>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861734944"/>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cSld name="1_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2" y="4847661"/>
            <a:ext cx="9609045" cy="664156"/>
          </a:xfrm>
        </p:spPr>
        <p:txBody>
          <a:bodyPr/>
          <a:lstStyle>
            <a:lvl1pPr>
              <a:defRPr sz="1558">
                <a:solidFill>
                  <a:schemeClr val="bg1"/>
                </a:solidFill>
              </a:defRPr>
            </a:lvl1pPr>
            <a:lvl2pPr>
              <a:defRPr sz="1558">
                <a:solidFill>
                  <a:schemeClr val="bg1"/>
                </a:solidFill>
              </a:defRPr>
            </a:lvl2pPr>
            <a:lvl3pPr>
              <a:defRPr sz="1211"/>
            </a:lvl3pPr>
            <a:lvl4pPr>
              <a:defRPr sz="1211"/>
            </a:lvl4pPr>
            <a:lvl5pPr>
              <a:defRPr sz="909"/>
            </a:lvl5pPr>
          </a:lstStyle>
          <a:p>
            <a:pPr lvl="0"/>
            <a:r>
              <a:rPr lang="en-US"/>
              <a:t>Author name</a:t>
            </a:r>
          </a:p>
          <a:p>
            <a:pPr lvl="1"/>
            <a:r>
              <a:rPr lang="en-US"/>
              <a:t>Date</a:t>
            </a:r>
          </a:p>
        </p:txBody>
      </p:sp>
      <p:pic>
        <p:nvPicPr>
          <p:cNvPr id="7" name="Picture 6">
            <a:extLst>
              <a:ext uri="{FF2B5EF4-FFF2-40B4-BE49-F238E27FC236}">
                <a16:creationId xmlns:a16="http://schemas.microsoft.com/office/drawing/2014/main" id="{B91B10E9-B345-4651-9C8F-A65540E0D2F2}"/>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74250" y="257171"/>
            <a:ext cx="2266311" cy="569191"/>
          </a:xfrm>
          <a:prstGeom prst="rect">
            <a:avLst/>
          </a:prstGeom>
        </p:spPr>
      </p:pic>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3" y="3029995"/>
            <a:ext cx="9630389" cy="1793104"/>
          </a:xfrm>
          <a:noFill/>
        </p:spPr>
        <p:txBody>
          <a:bodyPr lIns="0" tIns="0" rIns="0" bIns="182880" anchor="b" anchorCtr="0"/>
          <a:lstStyle>
            <a:lvl1pPr>
              <a:defRPr sz="4155" strike="noStrike" spc="-43" baseline="0">
                <a:solidFill>
                  <a:schemeClr val="accent5"/>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24352185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cSld name="2_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548394" y="4565174"/>
            <a:ext cx="9609045" cy="1692771"/>
          </a:xfrm>
        </p:spPr>
        <p:txBody>
          <a:bodyPr/>
          <a:lstStyle>
            <a:lvl1pPr>
              <a:defRPr sz="2400">
                <a:solidFill>
                  <a:schemeClr val="bg1"/>
                </a:solidFill>
              </a:defRPr>
            </a:lvl1pPr>
            <a:lvl2pPr>
              <a:defRPr sz="1800">
                <a:solidFill>
                  <a:schemeClr val="bg1"/>
                </a:solidFill>
              </a:defRPr>
            </a:lvl2pPr>
            <a:lvl3pPr>
              <a:defRPr sz="1211"/>
            </a:lvl3pPr>
            <a:lvl4pPr>
              <a:defRPr sz="1211"/>
            </a:lvl4pPr>
            <a:lvl5pPr>
              <a:defRPr sz="909"/>
            </a:lvl5pPr>
          </a:lstStyle>
          <a:p>
            <a:pPr lvl="0"/>
            <a:r>
              <a:rPr lang="en-US"/>
              <a:t>Speaker name</a:t>
            </a:r>
          </a:p>
          <a:p>
            <a:r>
              <a:rPr lang="en-US"/>
              <a:t>Date</a:t>
            </a:r>
          </a:p>
          <a:p>
            <a:r>
              <a:rPr lang="en-US" sz="1600" b="1"/>
              <a:t>Event name </a:t>
            </a:r>
          </a:p>
          <a:p>
            <a:r>
              <a:rPr lang="en-US" sz="1600" b="1"/>
              <a:t>Location</a:t>
            </a:r>
          </a:p>
          <a:p>
            <a:pPr lvl="1"/>
            <a:endParaRPr lang="en-US"/>
          </a:p>
        </p:txBody>
      </p:sp>
      <p:pic>
        <p:nvPicPr>
          <p:cNvPr id="7" name="Picture 6">
            <a:extLst>
              <a:ext uri="{FF2B5EF4-FFF2-40B4-BE49-F238E27FC236}">
                <a16:creationId xmlns:a16="http://schemas.microsoft.com/office/drawing/2014/main" id="{B91B10E9-B345-4651-9C8F-A65540E0D2F2}"/>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74250" y="257171"/>
            <a:ext cx="2266311" cy="569191"/>
          </a:xfrm>
          <a:prstGeom prst="rect">
            <a:avLst/>
          </a:prstGeom>
        </p:spPr>
      </p:pic>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527050" y="2064437"/>
            <a:ext cx="9630389" cy="1793104"/>
          </a:xfrm>
          <a:noFill/>
        </p:spPr>
        <p:txBody>
          <a:bodyPr lIns="0" tIns="0" rIns="0" bIns="182880" anchor="b" anchorCtr="0"/>
          <a:lstStyle>
            <a:lvl1pPr>
              <a:defRPr sz="4155" strike="noStrike" spc="-43" baseline="0">
                <a:solidFill>
                  <a:schemeClr val="accent5"/>
                </a:solidFill>
              </a:defRPr>
            </a:lvl1pPr>
          </a:lstStyle>
          <a:p>
            <a:r>
              <a:rPr lang="en-US"/>
              <a:t>Microsoft 365 title or event name</a:t>
            </a:r>
          </a:p>
        </p:txBody>
      </p:sp>
    </p:spTree>
    <p:extLst>
      <p:ext uri="{BB962C8B-B14F-4D97-AF65-F5344CB8AC3E}">
        <p14:creationId xmlns:p14="http://schemas.microsoft.com/office/powerpoint/2010/main" val="21948080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Title - centered">
    <p:spTree>
      <p:nvGrpSpPr>
        <p:cNvPr id="1" name=""/>
        <p:cNvGrpSpPr/>
        <p:nvPr/>
      </p:nvGrpSpPr>
      <p:grpSpPr>
        <a:xfrm>
          <a:off x="0" y="0"/>
          <a:ext cx="0" cy="0"/>
          <a:chOff x="0" y="0"/>
          <a:chExt cx="0" cy="0"/>
        </a:xfrm>
      </p:grpSpPr>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361840" y="6450195"/>
            <a:ext cx="11586711" cy="118296"/>
          </a:xfrm>
          <a:prstGeom prst="rect">
            <a:avLst/>
          </a:prstGeom>
        </p:spPr>
        <p:txBody>
          <a:bodyPr vert="horz" lIns="91440" tIns="45720" rIns="91440" bIns="45720" numCol="2" rtlCol="0" anchor="ctr"/>
          <a:lstStyle>
            <a:lvl1pPr algn="l">
              <a:defRPr sz="606">
                <a:solidFill>
                  <a:schemeClr val="tx1">
                    <a:tint val="75000"/>
                  </a:schemeClr>
                </a:solidFill>
              </a:defRPr>
            </a:lvl1pPr>
          </a:lstStyle>
          <a:p>
            <a:r>
              <a:rPr lang="en-US">
                <a:solidFill>
                  <a:schemeClr val="bg1">
                    <a:lumMod val="65000"/>
                  </a:schemeClr>
                </a:solidFill>
              </a:rPr>
              <a:t>© Microsoft Corporation                                                                                  								                      Dynamics 365 </a:t>
            </a:r>
          </a:p>
        </p:txBody>
      </p:sp>
      <p:sp>
        <p:nvSpPr>
          <p:cNvPr id="3" name="Title 2">
            <a:extLst>
              <a:ext uri="{FF2B5EF4-FFF2-40B4-BE49-F238E27FC236}">
                <a16:creationId xmlns:a16="http://schemas.microsoft.com/office/drawing/2014/main" id="{2AD320C8-7538-438F-BBF6-2D716D4ECB5D}"/>
              </a:ext>
            </a:extLst>
          </p:cNvPr>
          <p:cNvSpPr>
            <a:spLocks noGrp="1"/>
          </p:cNvSpPr>
          <p:nvPr>
            <p:ph type="title"/>
          </p:nvPr>
        </p:nvSpPr>
        <p:spPr/>
        <p:txBody>
          <a:bodyPr/>
          <a:lstStyle>
            <a:lvl1pPr algn="ctr">
              <a:defRPr sz="3200"/>
            </a:lvl1pPr>
          </a:lstStyle>
          <a:p>
            <a:r>
              <a:rPr lang="en-US"/>
              <a:t>Click to edit Master title style</a:t>
            </a:r>
          </a:p>
        </p:txBody>
      </p:sp>
    </p:spTree>
    <p:extLst>
      <p:ext uri="{BB962C8B-B14F-4D97-AF65-F5344CB8AC3E}">
        <p14:creationId xmlns:p14="http://schemas.microsoft.com/office/powerpoint/2010/main" val="1440054854"/>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sz="3600"/>
            </a:lvl1pPr>
          </a:lstStyle>
          <a:p>
            <a:r>
              <a:rPr lang="en-US"/>
              <a:t>Click to edit Master title style</a:t>
            </a:r>
          </a:p>
        </p:txBody>
      </p:sp>
    </p:spTree>
    <p:extLst>
      <p:ext uri="{BB962C8B-B14F-4D97-AF65-F5344CB8AC3E}">
        <p14:creationId xmlns:p14="http://schemas.microsoft.com/office/powerpoint/2010/main" val="4078164567"/>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C1584C23-934B-604C-966C-14C97E8971C4}"/>
              </a:ext>
            </a:extLst>
          </p:cNvPr>
          <p:cNvSpPr>
            <a:spLocks noGrp="1"/>
          </p:cNvSpPr>
          <p:nvPr>
            <p:ph type="pic" sz="quarter" idx="10"/>
          </p:nvPr>
        </p:nvSpPr>
        <p:spPr>
          <a:xfrm>
            <a:off x="0" y="0"/>
            <a:ext cx="6096000" cy="6858000"/>
          </a:xfrm>
        </p:spPr>
        <p:txBody>
          <a:bodyPr/>
          <a:lstStyle/>
          <a:p>
            <a:endParaRPr lang="en-US"/>
          </a:p>
        </p:txBody>
      </p:sp>
    </p:spTree>
    <p:extLst>
      <p:ext uri="{BB962C8B-B14F-4D97-AF65-F5344CB8AC3E}">
        <p14:creationId xmlns:p14="http://schemas.microsoft.com/office/powerpoint/2010/main" val="3744789748"/>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55997" y="2158887"/>
            <a:ext cx="3618381" cy="2540231"/>
          </a:xfrm>
          <a:blipFill>
            <a:blip r:embed="rId2"/>
            <a:stretch>
              <a:fillRect/>
            </a:stretch>
          </a:blipFill>
        </p:spPr>
        <p:txBody>
          <a:bodyPr anchor="ctr" anchorCtr="0">
            <a:noAutofit/>
          </a:bodyPr>
          <a:lstStyle>
            <a:lvl1pPr marL="0" indent="0" algn="ctr">
              <a:buNone/>
              <a:defRPr sz="1731">
                <a:solidFill>
                  <a:schemeClr val="bg2"/>
                </a:solidFill>
              </a:defRPr>
            </a:lvl1pPr>
          </a:lstStyle>
          <a:p>
            <a:r>
              <a:rPr lang="en-US"/>
              <a:t>Click icon to add picture</a:t>
            </a:r>
          </a:p>
        </p:txBody>
      </p:sp>
      <p:sp>
        <p:nvSpPr>
          <p:cNvPr id="12" name="Picture Placeholder 10"/>
          <p:cNvSpPr>
            <a:spLocks noGrp="1"/>
          </p:cNvSpPr>
          <p:nvPr>
            <p:ph type="pic" sz="quarter" idx="15"/>
          </p:nvPr>
        </p:nvSpPr>
        <p:spPr>
          <a:xfrm>
            <a:off x="4303153" y="2158887"/>
            <a:ext cx="3607487" cy="2540231"/>
          </a:xfrm>
          <a:blipFill>
            <a:blip r:embed="rId3"/>
            <a:stretch>
              <a:fillRect/>
            </a:stretch>
          </a:blipFill>
        </p:spPr>
        <p:txBody>
          <a:bodyPr anchor="ctr" anchorCtr="0">
            <a:noAutofit/>
          </a:bodyPr>
          <a:lstStyle>
            <a:lvl1pPr marL="0" indent="0" algn="ctr">
              <a:buNone/>
              <a:defRPr sz="1731">
                <a:solidFill>
                  <a:schemeClr val="bg2"/>
                </a:solidFill>
              </a:defRPr>
            </a:lvl1pPr>
          </a:lstStyle>
          <a:p>
            <a:r>
              <a:rPr lang="en-US"/>
              <a:t>Click icon to add picture</a:t>
            </a:r>
          </a:p>
        </p:txBody>
      </p:sp>
      <p:sp>
        <p:nvSpPr>
          <p:cNvPr id="13" name="Picture Placeholder 10"/>
          <p:cNvSpPr>
            <a:spLocks noGrp="1"/>
          </p:cNvSpPr>
          <p:nvPr>
            <p:ph type="pic" sz="quarter" idx="16"/>
          </p:nvPr>
        </p:nvSpPr>
        <p:spPr>
          <a:xfrm>
            <a:off x="8139413" y="2158887"/>
            <a:ext cx="3623050" cy="2540231"/>
          </a:xfrm>
          <a:blipFill>
            <a:blip r:embed="rId4"/>
            <a:stretch>
              <a:fillRect/>
            </a:stretch>
          </a:blipFill>
        </p:spPr>
        <p:txBody>
          <a:bodyPr anchor="ctr" anchorCtr="0">
            <a:noAutofit/>
          </a:bodyPr>
          <a:lstStyle>
            <a:lvl1pPr marL="0" indent="0" algn="ctr">
              <a:buNone/>
              <a:defRPr sz="1731">
                <a:solidFill>
                  <a:schemeClr val="bg2"/>
                </a:solidFill>
              </a:defRPr>
            </a:lvl1pPr>
          </a:lstStyle>
          <a:p>
            <a:r>
              <a:rPr lang="en-US"/>
              <a:t>Click icon to add picture</a:t>
            </a:r>
          </a:p>
        </p:txBody>
      </p:sp>
      <p:sp>
        <p:nvSpPr>
          <p:cNvPr id="2" name="Title 1"/>
          <p:cNvSpPr>
            <a:spLocks noGrp="1"/>
          </p:cNvSpPr>
          <p:nvPr>
            <p:ph type="title" hasCustomPrompt="1"/>
          </p:nvPr>
        </p:nvSpPr>
        <p:spPr>
          <a:xfrm>
            <a:off x="455997" y="620429"/>
            <a:ext cx="11306469" cy="359212"/>
          </a:xfrm>
        </p:spPr>
        <p:txBody>
          <a:bodyPr wrap="square" lIns="0" tIns="0" rIns="0" bIns="0">
            <a:spAutoFit/>
          </a:bodyPr>
          <a:lstStyle>
            <a:lvl1pPr>
              <a:lnSpc>
                <a:spcPts val="2769"/>
              </a:lnSpc>
              <a:defRPr sz="2423">
                <a:solidFill>
                  <a:schemeClr val="tx1"/>
                </a:solidFill>
              </a:defRPr>
            </a:lvl1pPr>
          </a:lstStyle>
          <a:p>
            <a:r>
              <a:rPr lang="en-US"/>
              <a:t>Photo layout 2</a:t>
            </a:r>
          </a:p>
        </p:txBody>
      </p:sp>
      <p:sp>
        <p:nvSpPr>
          <p:cNvPr id="5" name="Text Placeholder 4"/>
          <p:cNvSpPr>
            <a:spLocks noGrp="1"/>
          </p:cNvSpPr>
          <p:nvPr>
            <p:ph type="body" sz="quarter" idx="11" hasCustomPrompt="1"/>
          </p:nvPr>
        </p:nvSpPr>
        <p:spPr>
          <a:xfrm>
            <a:off x="455997" y="4927923"/>
            <a:ext cx="3618381" cy="1061060"/>
          </a:xfrm>
        </p:spPr>
        <p:txBody>
          <a:bodyPr lIns="0" tIns="0" rIns="0" bIns="0"/>
          <a:lstStyle>
            <a:lvl1pPr marL="0" marR="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defRPr lang="en-US" sz="1211" b="0" kern="1200" spc="0" baseline="0" dirty="0" smtClean="0">
                <a:solidFill>
                  <a:schemeClr val="tx2"/>
                </a:solidFill>
                <a:latin typeface="+mj-lt"/>
                <a:ea typeface="+mn-ea"/>
                <a:cs typeface="+mn-cs"/>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marL="0" marR="0" lvl="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00041" y="4927923"/>
            <a:ext cx="3618381" cy="1061060"/>
          </a:xfrm>
        </p:spPr>
        <p:txBody>
          <a:bodyPr lIns="0" tIns="0" rIns="0" bIns="0"/>
          <a:lstStyle>
            <a:lvl1pPr marL="0" marR="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defRPr sz="1211">
                <a:solidFill>
                  <a:srgbClr val="008C72"/>
                </a:solidFill>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marL="0" marR="0" lvl="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5" y="4927923"/>
            <a:ext cx="3618381" cy="1061060"/>
          </a:xfrm>
        </p:spPr>
        <p:txBody>
          <a:bodyPr lIns="0" tIns="0" rIns="0" bIns="0"/>
          <a:lstStyle>
            <a:lvl1pPr marL="0" marR="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defRPr sz="1211">
                <a:solidFill>
                  <a:srgbClr val="008C72"/>
                </a:solidFill>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marL="0" marR="0" lvl="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6" name="Footer Placeholder 14">
            <a:extLst>
              <a:ext uri="{FF2B5EF4-FFF2-40B4-BE49-F238E27FC236}">
                <a16:creationId xmlns:a16="http://schemas.microsoft.com/office/drawing/2014/main" id="{3CC8D48C-0AE0-489F-AD07-46162F3D69B0}"/>
              </a:ext>
            </a:extLst>
          </p:cNvPr>
          <p:cNvSpPr>
            <a:spLocks noGrp="1"/>
          </p:cNvSpPr>
          <p:nvPr>
            <p:ph type="ftr" sz="quarter" idx="3"/>
          </p:nvPr>
        </p:nvSpPr>
        <p:spPr>
          <a:xfrm>
            <a:off x="361840" y="6450195"/>
            <a:ext cx="11586711" cy="118296"/>
          </a:xfrm>
          <a:prstGeom prst="rect">
            <a:avLst/>
          </a:prstGeom>
        </p:spPr>
        <p:txBody>
          <a:bodyPr vert="horz" lIns="91440" tIns="45720" rIns="91440" bIns="45720" numCol="2" rtlCol="0" anchor="ctr"/>
          <a:lstStyle>
            <a:lvl1pPr algn="l">
              <a:defRPr sz="60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1666204028"/>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1"/>
      </p:bgRef>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43C1B051-FED4-4D0F-B7EC-EB203975237A}"/>
              </a:ext>
            </a:extLst>
          </p:cNvPr>
          <p:cNvSpPr>
            <a:spLocks noGrp="1"/>
          </p:cNvSpPr>
          <p:nvPr>
            <p:ph type="title" hasCustomPrompt="1"/>
          </p:nvPr>
        </p:nvSpPr>
        <p:spPr>
          <a:xfrm>
            <a:off x="261256" y="-261724"/>
            <a:ext cx="2834640" cy="215444"/>
          </a:xfrm>
        </p:spPr>
        <p:txBody>
          <a:bodyPr/>
          <a:lstStyle>
            <a:lvl1pPr>
              <a:defRPr sz="1400" spc="0">
                <a:solidFill>
                  <a:srgbClr val="000000"/>
                </a:solidFill>
              </a:defRPr>
            </a:lvl1pPr>
          </a:lstStyle>
          <a:p>
            <a:r>
              <a:rPr lang="en-US" dirty="0"/>
              <a:t>Microsoft Ignite The Tour</a:t>
            </a:r>
          </a:p>
        </p:txBody>
      </p:sp>
      <p:sp>
        <p:nvSpPr>
          <p:cNvPr id="7" name="Text Placeholder 4">
            <a:extLst>
              <a:ext uri="{FF2B5EF4-FFF2-40B4-BE49-F238E27FC236}">
                <a16:creationId xmlns:a16="http://schemas.microsoft.com/office/drawing/2014/main" id="{29164D66-675E-4ABA-A378-052BDC22C92B}"/>
              </a:ext>
            </a:extLst>
          </p:cNvPr>
          <p:cNvSpPr>
            <a:spLocks noGrp="1"/>
          </p:cNvSpPr>
          <p:nvPr>
            <p:ph type="body" sz="quarter" idx="12" hasCustomPrompt="1"/>
          </p:nvPr>
        </p:nvSpPr>
        <p:spPr>
          <a:xfrm>
            <a:off x="584201" y="4581797"/>
            <a:ext cx="4851400" cy="369332"/>
          </a:xfr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lang="en-US" sz="2400" kern="1200" spc="0" baseline="0" dirty="0">
                <a:gradFill>
                  <a:gsLst>
                    <a:gs pos="5128">
                      <a:schemeClr val="tx1"/>
                    </a:gs>
                    <a:gs pos="65000">
                      <a:schemeClr val="tx1"/>
                    </a:gs>
                  </a:gsLst>
                  <a:lin ang="5400000" scaled="1"/>
                </a:gradFill>
                <a:latin typeface="+mj-lt"/>
                <a:ea typeface="+mn-ea"/>
                <a:cs typeface="Segoe UI" panose="020B0502040204020203" pitchFamily="34" charset="0"/>
              </a:defRPr>
            </a:lvl1pPr>
          </a:lstStyle>
          <a:p>
            <a:pPr lvl="0"/>
            <a:r>
              <a:rPr lang="en-US" dirty="0"/>
              <a:t>City</a:t>
            </a:r>
          </a:p>
        </p:txBody>
      </p:sp>
      <p:pic>
        <p:nvPicPr>
          <p:cNvPr id="5" name="Picture 4" descr="Microsoft Ignite The Tour graphic">
            <a:extLst>
              <a:ext uri="{FF2B5EF4-FFF2-40B4-BE49-F238E27FC236}">
                <a16:creationId xmlns:a16="http://schemas.microsoft.com/office/drawing/2014/main" id="{CFBD1E6B-D26A-48D5-BD12-9761C147E69F}"/>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906486" y="0"/>
            <a:ext cx="9285514"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15" name="Arrow: Right 14">
            <a:extLst>
              <a:ext uri="{FF2B5EF4-FFF2-40B4-BE49-F238E27FC236}">
                <a16:creationId xmlns:a16="http://schemas.microsoft.com/office/drawing/2014/main" id="{CB256F11-E3EC-4D8B-B76D-58A712905F4B}"/>
              </a:ext>
            </a:extLst>
          </p:cNvPr>
          <p:cNvSpPr/>
          <p:nvPr userDrawn="1"/>
        </p:nvSpPr>
        <p:spPr bwMode="auto">
          <a:xfrm>
            <a:off x="261256" y="-723247"/>
            <a:ext cx="3200400" cy="676967"/>
          </a:xfrm>
          <a:prstGeom prst="rightArrow">
            <a:avLst>
              <a:gd name="adj1" fmla="val 100000"/>
              <a:gd name="adj2" fmla="val 50000"/>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indent="0" algn="l" defTabSz="932472" fontAlgn="base">
              <a:spcBef>
                <a:spcPct val="0"/>
              </a:spcBef>
              <a:spcAft>
                <a:spcPct val="0"/>
              </a:spcAft>
            </a:pPr>
            <a:r>
              <a:rPr lang="en-US" sz="1400" dirty="0">
                <a:solidFill>
                  <a:srgbClr val="FFFFFF"/>
                </a:solidFill>
                <a:ea typeface="Segoe UI" pitchFamily="34" charset="0"/>
                <a:cs typeface="Segoe UI" pitchFamily="34" charset="0"/>
              </a:rPr>
              <a:t>UPDATE CITY FOR YOUR EVENT</a:t>
            </a:r>
          </a:p>
        </p:txBody>
      </p:sp>
      <p:grpSp>
        <p:nvGrpSpPr>
          <p:cNvPr id="12" name="Group 4" descr="Microsoft Ignite The Tour logo">
            <a:extLst>
              <a:ext uri="{FF2B5EF4-FFF2-40B4-BE49-F238E27FC236}">
                <a16:creationId xmlns:a16="http://schemas.microsoft.com/office/drawing/2014/main" id="{BB844257-C0F3-4EEF-858F-C0F0EB14C035}"/>
              </a:ext>
            </a:extLst>
          </p:cNvPr>
          <p:cNvGrpSpPr>
            <a:grpSpLocks noChangeAspect="1"/>
          </p:cNvGrpSpPr>
          <p:nvPr userDrawn="1"/>
        </p:nvGrpSpPr>
        <p:grpSpPr bwMode="black">
          <a:xfrm>
            <a:off x="534627" y="2809086"/>
            <a:ext cx="4655288" cy="1284967"/>
            <a:chOff x="342" y="1465"/>
            <a:chExt cx="2565" cy="708"/>
          </a:xfrm>
        </p:grpSpPr>
        <p:sp>
          <p:nvSpPr>
            <p:cNvPr id="13" name="Freeform 5">
              <a:extLst>
                <a:ext uri="{FF2B5EF4-FFF2-40B4-BE49-F238E27FC236}">
                  <a16:creationId xmlns:a16="http://schemas.microsoft.com/office/drawing/2014/main" id="{60B122FE-A0C7-4A72-B247-100ACFD2B7A1}"/>
                </a:ext>
              </a:extLst>
            </p:cNvPr>
            <p:cNvSpPr>
              <a:spLocks noChangeAspect="1" noEditPoints="1"/>
            </p:cNvSpPr>
            <p:nvPr userDrawn="1"/>
          </p:nvSpPr>
          <p:spPr bwMode="black">
            <a:xfrm>
              <a:off x="368" y="1465"/>
              <a:ext cx="2539" cy="373"/>
            </a:xfrm>
            <a:custGeom>
              <a:avLst/>
              <a:gdLst>
                <a:gd name="T0" fmla="*/ 3327 w 3480"/>
                <a:gd name="T1" fmla="*/ 182 h 502"/>
                <a:gd name="T2" fmla="*/ 3305 w 3480"/>
                <a:gd name="T3" fmla="*/ 271 h 502"/>
                <a:gd name="T4" fmla="*/ 3367 w 3480"/>
                <a:gd name="T5" fmla="*/ 388 h 502"/>
                <a:gd name="T6" fmla="*/ 3451 w 3480"/>
                <a:gd name="T7" fmla="*/ 155 h 502"/>
                <a:gd name="T8" fmla="*/ 3176 w 3480"/>
                <a:gd name="T9" fmla="*/ 388 h 502"/>
                <a:gd name="T10" fmla="*/ 3101 w 3480"/>
                <a:gd name="T11" fmla="*/ 128 h 502"/>
                <a:gd name="T12" fmla="*/ 3221 w 3480"/>
                <a:gd name="T13" fmla="*/ 173 h 502"/>
                <a:gd name="T14" fmla="*/ 3221 w 3480"/>
                <a:gd name="T15" fmla="*/ 334 h 502"/>
                <a:gd name="T16" fmla="*/ 2957 w 3480"/>
                <a:gd name="T17" fmla="*/ 128 h 502"/>
                <a:gd name="T18" fmla="*/ 2962 w 3480"/>
                <a:gd name="T19" fmla="*/ 65 h 502"/>
                <a:gd name="T20" fmla="*/ 3021 w 3480"/>
                <a:gd name="T21" fmla="*/ 41 h 502"/>
                <a:gd name="T22" fmla="*/ 2843 w 3480"/>
                <a:gd name="T23" fmla="*/ 382 h 502"/>
                <a:gd name="T24" fmla="*/ 2731 w 3480"/>
                <a:gd name="T25" fmla="*/ 382 h 502"/>
                <a:gd name="T26" fmla="*/ 2732 w 3480"/>
                <a:gd name="T27" fmla="*/ 170 h 502"/>
                <a:gd name="T28" fmla="*/ 2555 w 3480"/>
                <a:gd name="T29" fmla="*/ 266 h 502"/>
                <a:gd name="T30" fmla="*/ 2441 w 3480"/>
                <a:gd name="T31" fmla="*/ 192 h 502"/>
                <a:gd name="T32" fmla="*/ 2555 w 3480"/>
                <a:gd name="T33" fmla="*/ 266 h 502"/>
                <a:gd name="T34" fmla="*/ 2383 w 3480"/>
                <a:gd name="T35" fmla="*/ 433 h 502"/>
                <a:gd name="T36" fmla="*/ 2467 w 3480"/>
                <a:gd name="T37" fmla="*/ 388 h 502"/>
                <a:gd name="T38" fmla="*/ 2553 w 3480"/>
                <a:gd name="T39" fmla="*/ 163 h 502"/>
                <a:gd name="T40" fmla="*/ 2313 w 3480"/>
                <a:gd name="T41" fmla="*/ 382 h 502"/>
                <a:gd name="T42" fmla="*/ 2313 w 3480"/>
                <a:gd name="T43" fmla="*/ 382 h 502"/>
                <a:gd name="T44" fmla="*/ 2023 w 3480"/>
                <a:gd name="T45" fmla="*/ 52 h 502"/>
                <a:gd name="T46" fmla="*/ 1864 w 3480"/>
                <a:gd name="T47" fmla="*/ 128 h 502"/>
                <a:gd name="T48" fmla="*/ 1899 w 3480"/>
                <a:gd name="T49" fmla="*/ 0 h 502"/>
                <a:gd name="T50" fmla="*/ 1763 w 3480"/>
                <a:gd name="T51" fmla="*/ 173 h 502"/>
                <a:gd name="T52" fmla="*/ 1922 w 3480"/>
                <a:gd name="T53" fmla="*/ 173 h 502"/>
                <a:gd name="T54" fmla="*/ 2084 w 3480"/>
                <a:gd name="T55" fmla="*/ 380 h 502"/>
                <a:gd name="T56" fmla="*/ 2023 w 3480"/>
                <a:gd name="T57" fmla="*/ 173 h 502"/>
                <a:gd name="T58" fmla="*/ 1541 w 3480"/>
                <a:gd name="T59" fmla="*/ 256 h 502"/>
                <a:gd name="T60" fmla="*/ 1667 w 3480"/>
                <a:gd name="T61" fmla="*/ 190 h 502"/>
                <a:gd name="T62" fmla="*/ 1481 w 3480"/>
                <a:gd name="T63" fmla="*/ 258 h 502"/>
                <a:gd name="T64" fmla="*/ 1708 w 3480"/>
                <a:gd name="T65" fmla="*/ 352 h 502"/>
                <a:gd name="T66" fmla="*/ 1338 w 3480"/>
                <a:gd name="T67" fmla="*/ 345 h 502"/>
                <a:gd name="T68" fmla="*/ 1332 w 3480"/>
                <a:gd name="T69" fmla="*/ 272 h 502"/>
                <a:gd name="T70" fmla="*/ 1275 w 3480"/>
                <a:gd name="T71" fmla="*/ 164 h 502"/>
                <a:gd name="T72" fmla="*/ 1434 w 3480"/>
                <a:gd name="T73" fmla="*/ 183 h 502"/>
                <a:gd name="T74" fmla="*/ 1324 w 3480"/>
                <a:gd name="T75" fmla="*/ 195 h 502"/>
                <a:gd name="T76" fmla="*/ 1406 w 3480"/>
                <a:gd name="T77" fmla="*/ 248 h 502"/>
                <a:gd name="T78" fmla="*/ 1414 w 3480"/>
                <a:gd name="T79" fmla="*/ 370 h 502"/>
                <a:gd name="T80" fmla="*/ 1097 w 3480"/>
                <a:gd name="T81" fmla="*/ 168 h 502"/>
                <a:gd name="T82" fmla="*/ 1150 w 3480"/>
                <a:gd name="T83" fmla="*/ 320 h 502"/>
                <a:gd name="T84" fmla="*/ 1094 w 3480"/>
                <a:gd name="T85" fmla="*/ 388 h 502"/>
                <a:gd name="T86" fmla="*/ 1194 w 3480"/>
                <a:gd name="T87" fmla="*/ 157 h 502"/>
                <a:gd name="T88" fmla="*/ 944 w 3480"/>
                <a:gd name="T89" fmla="*/ 182 h 502"/>
                <a:gd name="T90" fmla="*/ 796 w 3480"/>
                <a:gd name="T91" fmla="*/ 382 h 502"/>
                <a:gd name="T92" fmla="*/ 881 w 3480"/>
                <a:gd name="T93" fmla="*/ 138 h 502"/>
                <a:gd name="T94" fmla="*/ 743 w 3480"/>
                <a:gd name="T95" fmla="*/ 371 h 502"/>
                <a:gd name="T96" fmla="*/ 682 w 3480"/>
                <a:gd name="T97" fmla="*/ 122 h 502"/>
                <a:gd name="T98" fmla="*/ 603 w 3480"/>
                <a:gd name="T99" fmla="*/ 257 h 502"/>
                <a:gd name="T100" fmla="*/ 499 w 3480"/>
                <a:gd name="T101" fmla="*/ 382 h 502"/>
                <a:gd name="T102" fmla="*/ 499 w 3480"/>
                <a:gd name="T103" fmla="*/ 382 h 502"/>
                <a:gd name="T104" fmla="*/ 446 w 3480"/>
                <a:gd name="T105" fmla="*/ 18 h 502"/>
                <a:gd name="T106" fmla="*/ 470 w 3480"/>
                <a:gd name="T107" fmla="*/ 74 h 502"/>
                <a:gd name="T108" fmla="*/ 329 w 3480"/>
                <a:gd name="T109" fmla="*/ 82 h 502"/>
                <a:gd name="T110" fmla="*/ 63 w 3480"/>
                <a:gd name="T111" fmla="*/ 118 h 502"/>
                <a:gd name="T112" fmla="*/ 0 w 3480"/>
                <a:gd name="T113" fmla="*/ 382 h 502"/>
                <a:gd name="T114" fmla="*/ 193 w 3480"/>
                <a:gd name="T115" fmla="*/ 30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480" h="502">
                  <a:moveTo>
                    <a:pt x="3424" y="230"/>
                  </a:moveTo>
                  <a:lnTo>
                    <a:pt x="3424" y="230"/>
                  </a:lnTo>
                  <a:cubicBezTo>
                    <a:pt x="3423" y="209"/>
                    <a:pt x="3419" y="193"/>
                    <a:pt x="3409" y="181"/>
                  </a:cubicBezTo>
                  <a:cubicBezTo>
                    <a:pt x="3399" y="170"/>
                    <a:pt x="3386" y="164"/>
                    <a:pt x="3369" y="164"/>
                  </a:cubicBezTo>
                  <a:cubicBezTo>
                    <a:pt x="3352" y="164"/>
                    <a:pt x="3338" y="170"/>
                    <a:pt x="3327" y="182"/>
                  </a:cubicBezTo>
                  <a:cubicBezTo>
                    <a:pt x="3315" y="194"/>
                    <a:pt x="3308" y="210"/>
                    <a:pt x="3305" y="230"/>
                  </a:cubicBezTo>
                  <a:lnTo>
                    <a:pt x="3424" y="230"/>
                  </a:lnTo>
                  <a:close/>
                  <a:moveTo>
                    <a:pt x="3480" y="271"/>
                  </a:moveTo>
                  <a:lnTo>
                    <a:pt x="3480" y="271"/>
                  </a:lnTo>
                  <a:lnTo>
                    <a:pt x="3305" y="271"/>
                  </a:lnTo>
                  <a:cubicBezTo>
                    <a:pt x="3306" y="294"/>
                    <a:pt x="3313" y="312"/>
                    <a:pt x="3327" y="325"/>
                  </a:cubicBezTo>
                  <a:cubicBezTo>
                    <a:pt x="3341" y="338"/>
                    <a:pt x="3360" y="344"/>
                    <a:pt x="3384" y="344"/>
                  </a:cubicBezTo>
                  <a:cubicBezTo>
                    <a:pt x="3412" y="344"/>
                    <a:pt x="3437" y="336"/>
                    <a:pt x="3460" y="320"/>
                  </a:cubicBezTo>
                  <a:lnTo>
                    <a:pt x="3460" y="366"/>
                  </a:lnTo>
                  <a:cubicBezTo>
                    <a:pt x="3436" y="381"/>
                    <a:pt x="3405" y="388"/>
                    <a:pt x="3367" y="388"/>
                  </a:cubicBezTo>
                  <a:cubicBezTo>
                    <a:pt x="3329" y="388"/>
                    <a:pt x="3300" y="377"/>
                    <a:pt x="3279" y="354"/>
                  </a:cubicBezTo>
                  <a:cubicBezTo>
                    <a:pt x="3257" y="330"/>
                    <a:pt x="3246" y="298"/>
                    <a:pt x="3246" y="256"/>
                  </a:cubicBezTo>
                  <a:cubicBezTo>
                    <a:pt x="3246" y="216"/>
                    <a:pt x="3258" y="184"/>
                    <a:pt x="3282" y="159"/>
                  </a:cubicBezTo>
                  <a:cubicBezTo>
                    <a:pt x="3305" y="134"/>
                    <a:pt x="3335" y="122"/>
                    <a:pt x="3370" y="122"/>
                  </a:cubicBezTo>
                  <a:cubicBezTo>
                    <a:pt x="3405" y="122"/>
                    <a:pt x="3432" y="133"/>
                    <a:pt x="3451" y="155"/>
                  </a:cubicBezTo>
                  <a:cubicBezTo>
                    <a:pt x="3470" y="178"/>
                    <a:pt x="3480" y="209"/>
                    <a:pt x="3480" y="248"/>
                  </a:cubicBezTo>
                  <a:lnTo>
                    <a:pt x="3480" y="271"/>
                  </a:lnTo>
                  <a:close/>
                  <a:moveTo>
                    <a:pt x="3221" y="380"/>
                  </a:moveTo>
                  <a:lnTo>
                    <a:pt x="3221" y="380"/>
                  </a:lnTo>
                  <a:cubicBezTo>
                    <a:pt x="3209" y="385"/>
                    <a:pt x="3194" y="388"/>
                    <a:pt x="3176" y="388"/>
                  </a:cubicBezTo>
                  <a:cubicBezTo>
                    <a:pt x="3126" y="388"/>
                    <a:pt x="3101" y="364"/>
                    <a:pt x="3101" y="317"/>
                  </a:cubicBezTo>
                  <a:lnTo>
                    <a:pt x="3101" y="173"/>
                  </a:lnTo>
                  <a:lnTo>
                    <a:pt x="3059" y="173"/>
                  </a:lnTo>
                  <a:lnTo>
                    <a:pt x="3059" y="128"/>
                  </a:lnTo>
                  <a:lnTo>
                    <a:pt x="3101" y="128"/>
                  </a:lnTo>
                  <a:lnTo>
                    <a:pt x="3101" y="69"/>
                  </a:lnTo>
                  <a:lnTo>
                    <a:pt x="3159" y="52"/>
                  </a:lnTo>
                  <a:lnTo>
                    <a:pt x="3159" y="128"/>
                  </a:lnTo>
                  <a:lnTo>
                    <a:pt x="3221" y="128"/>
                  </a:lnTo>
                  <a:lnTo>
                    <a:pt x="3221" y="173"/>
                  </a:lnTo>
                  <a:lnTo>
                    <a:pt x="3159" y="173"/>
                  </a:lnTo>
                  <a:lnTo>
                    <a:pt x="3159" y="300"/>
                  </a:lnTo>
                  <a:cubicBezTo>
                    <a:pt x="3159" y="315"/>
                    <a:pt x="3162" y="326"/>
                    <a:pt x="3168" y="333"/>
                  </a:cubicBezTo>
                  <a:cubicBezTo>
                    <a:pt x="3173" y="339"/>
                    <a:pt x="3182" y="342"/>
                    <a:pt x="3195" y="342"/>
                  </a:cubicBezTo>
                  <a:cubicBezTo>
                    <a:pt x="3205" y="342"/>
                    <a:pt x="3213" y="339"/>
                    <a:pt x="3221" y="334"/>
                  </a:cubicBezTo>
                  <a:lnTo>
                    <a:pt x="3221" y="380"/>
                  </a:lnTo>
                  <a:close/>
                  <a:moveTo>
                    <a:pt x="3015" y="382"/>
                  </a:moveTo>
                  <a:lnTo>
                    <a:pt x="3015" y="382"/>
                  </a:lnTo>
                  <a:lnTo>
                    <a:pt x="2957" y="382"/>
                  </a:lnTo>
                  <a:lnTo>
                    <a:pt x="2957" y="128"/>
                  </a:lnTo>
                  <a:lnTo>
                    <a:pt x="3015" y="128"/>
                  </a:lnTo>
                  <a:lnTo>
                    <a:pt x="3015" y="382"/>
                  </a:lnTo>
                  <a:close/>
                  <a:moveTo>
                    <a:pt x="2986" y="74"/>
                  </a:moveTo>
                  <a:lnTo>
                    <a:pt x="2986" y="74"/>
                  </a:lnTo>
                  <a:cubicBezTo>
                    <a:pt x="2976" y="74"/>
                    <a:pt x="2968" y="71"/>
                    <a:pt x="2962" y="65"/>
                  </a:cubicBezTo>
                  <a:cubicBezTo>
                    <a:pt x="2955" y="59"/>
                    <a:pt x="2951" y="51"/>
                    <a:pt x="2951" y="41"/>
                  </a:cubicBezTo>
                  <a:cubicBezTo>
                    <a:pt x="2951" y="32"/>
                    <a:pt x="2955" y="24"/>
                    <a:pt x="2962" y="18"/>
                  </a:cubicBezTo>
                  <a:cubicBezTo>
                    <a:pt x="2968" y="11"/>
                    <a:pt x="2976" y="8"/>
                    <a:pt x="2986" y="8"/>
                  </a:cubicBezTo>
                  <a:cubicBezTo>
                    <a:pt x="2996" y="8"/>
                    <a:pt x="3004" y="11"/>
                    <a:pt x="3011" y="18"/>
                  </a:cubicBezTo>
                  <a:cubicBezTo>
                    <a:pt x="3018" y="24"/>
                    <a:pt x="3021" y="32"/>
                    <a:pt x="3021" y="41"/>
                  </a:cubicBezTo>
                  <a:cubicBezTo>
                    <a:pt x="3021" y="50"/>
                    <a:pt x="3018" y="58"/>
                    <a:pt x="3011" y="64"/>
                  </a:cubicBezTo>
                  <a:cubicBezTo>
                    <a:pt x="3004" y="71"/>
                    <a:pt x="2996" y="74"/>
                    <a:pt x="2986" y="74"/>
                  </a:cubicBezTo>
                  <a:close/>
                  <a:moveTo>
                    <a:pt x="2901" y="382"/>
                  </a:moveTo>
                  <a:lnTo>
                    <a:pt x="2901" y="382"/>
                  </a:lnTo>
                  <a:lnTo>
                    <a:pt x="2843" y="382"/>
                  </a:lnTo>
                  <a:lnTo>
                    <a:pt x="2843" y="239"/>
                  </a:lnTo>
                  <a:cubicBezTo>
                    <a:pt x="2843" y="191"/>
                    <a:pt x="2826" y="167"/>
                    <a:pt x="2792" y="167"/>
                  </a:cubicBezTo>
                  <a:cubicBezTo>
                    <a:pt x="2774" y="167"/>
                    <a:pt x="2760" y="174"/>
                    <a:pt x="2748" y="187"/>
                  </a:cubicBezTo>
                  <a:cubicBezTo>
                    <a:pt x="2737" y="200"/>
                    <a:pt x="2731" y="217"/>
                    <a:pt x="2731" y="237"/>
                  </a:cubicBezTo>
                  <a:lnTo>
                    <a:pt x="2731" y="382"/>
                  </a:lnTo>
                  <a:lnTo>
                    <a:pt x="2673" y="382"/>
                  </a:lnTo>
                  <a:lnTo>
                    <a:pt x="2673" y="128"/>
                  </a:lnTo>
                  <a:lnTo>
                    <a:pt x="2731" y="128"/>
                  </a:lnTo>
                  <a:lnTo>
                    <a:pt x="2731" y="170"/>
                  </a:lnTo>
                  <a:lnTo>
                    <a:pt x="2732" y="170"/>
                  </a:lnTo>
                  <a:cubicBezTo>
                    <a:pt x="2751" y="138"/>
                    <a:pt x="2779" y="122"/>
                    <a:pt x="2815" y="122"/>
                  </a:cubicBezTo>
                  <a:cubicBezTo>
                    <a:pt x="2843" y="122"/>
                    <a:pt x="2864" y="131"/>
                    <a:pt x="2879" y="149"/>
                  </a:cubicBezTo>
                  <a:cubicBezTo>
                    <a:pt x="2893" y="167"/>
                    <a:pt x="2901" y="193"/>
                    <a:pt x="2901" y="227"/>
                  </a:cubicBezTo>
                  <a:lnTo>
                    <a:pt x="2901" y="382"/>
                  </a:lnTo>
                  <a:close/>
                  <a:moveTo>
                    <a:pt x="2555" y="266"/>
                  </a:moveTo>
                  <a:lnTo>
                    <a:pt x="2555" y="266"/>
                  </a:lnTo>
                  <a:lnTo>
                    <a:pt x="2555" y="233"/>
                  </a:lnTo>
                  <a:cubicBezTo>
                    <a:pt x="2555" y="215"/>
                    <a:pt x="2549" y="199"/>
                    <a:pt x="2537" y="187"/>
                  </a:cubicBezTo>
                  <a:cubicBezTo>
                    <a:pt x="2525" y="174"/>
                    <a:pt x="2510" y="168"/>
                    <a:pt x="2492" y="168"/>
                  </a:cubicBezTo>
                  <a:cubicBezTo>
                    <a:pt x="2470" y="168"/>
                    <a:pt x="2453" y="176"/>
                    <a:pt x="2441" y="192"/>
                  </a:cubicBezTo>
                  <a:cubicBezTo>
                    <a:pt x="2428" y="208"/>
                    <a:pt x="2422" y="231"/>
                    <a:pt x="2422" y="260"/>
                  </a:cubicBezTo>
                  <a:cubicBezTo>
                    <a:pt x="2422" y="285"/>
                    <a:pt x="2428" y="305"/>
                    <a:pt x="2440" y="320"/>
                  </a:cubicBezTo>
                  <a:cubicBezTo>
                    <a:pt x="2452" y="335"/>
                    <a:pt x="2468" y="342"/>
                    <a:pt x="2487" y="342"/>
                  </a:cubicBezTo>
                  <a:cubicBezTo>
                    <a:pt x="2507" y="342"/>
                    <a:pt x="2524" y="335"/>
                    <a:pt x="2536" y="321"/>
                  </a:cubicBezTo>
                  <a:cubicBezTo>
                    <a:pt x="2549" y="306"/>
                    <a:pt x="2555" y="288"/>
                    <a:pt x="2555" y="266"/>
                  </a:cubicBezTo>
                  <a:close/>
                  <a:moveTo>
                    <a:pt x="2612" y="362"/>
                  </a:moveTo>
                  <a:lnTo>
                    <a:pt x="2612" y="362"/>
                  </a:lnTo>
                  <a:cubicBezTo>
                    <a:pt x="2612" y="455"/>
                    <a:pt x="2565" y="502"/>
                    <a:pt x="2471" y="502"/>
                  </a:cubicBezTo>
                  <a:cubicBezTo>
                    <a:pt x="2437" y="502"/>
                    <a:pt x="2408" y="497"/>
                    <a:pt x="2383" y="486"/>
                  </a:cubicBezTo>
                  <a:lnTo>
                    <a:pt x="2383" y="433"/>
                  </a:lnTo>
                  <a:cubicBezTo>
                    <a:pt x="2411" y="449"/>
                    <a:pt x="2438" y="457"/>
                    <a:pt x="2463" y="457"/>
                  </a:cubicBezTo>
                  <a:cubicBezTo>
                    <a:pt x="2524" y="457"/>
                    <a:pt x="2554" y="427"/>
                    <a:pt x="2554" y="367"/>
                  </a:cubicBezTo>
                  <a:lnTo>
                    <a:pt x="2554" y="339"/>
                  </a:lnTo>
                  <a:lnTo>
                    <a:pt x="2553" y="339"/>
                  </a:lnTo>
                  <a:cubicBezTo>
                    <a:pt x="2534" y="372"/>
                    <a:pt x="2505" y="388"/>
                    <a:pt x="2467" y="388"/>
                  </a:cubicBezTo>
                  <a:cubicBezTo>
                    <a:pt x="2436" y="388"/>
                    <a:pt x="2411" y="377"/>
                    <a:pt x="2392" y="354"/>
                  </a:cubicBezTo>
                  <a:cubicBezTo>
                    <a:pt x="2372" y="332"/>
                    <a:pt x="2363" y="301"/>
                    <a:pt x="2363" y="263"/>
                  </a:cubicBezTo>
                  <a:cubicBezTo>
                    <a:pt x="2363" y="220"/>
                    <a:pt x="2373" y="185"/>
                    <a:pt x="2394" y="160"/>
                  </a:cubicBezTo>
                  <a:cubicBezTo>
                    <a:pt x="2414" y="134"/>
                    <a:pt x="2442" y="122"/>
                    <a:pt x="2478" y="122"/>
                  </a:cubicBezTo>
                  <a:cubicBezTo>
                    <a:pt x="2512" y="122"/>
                    <a:pt x="2537" y="135"/>
                    <a:pt x="2553" y="163"/>
                  </a:cubicBezTo>
                  <a:lnTo>
                    <a:pt x="2554" y="163"/>
                  </a:lnTo>
                  <a:lnTo>
                    <a:pt x="2554" y="128"/>
                  </a:lnTo>
                  <a:lnTo>
                    <a:pt x="2612" y="128"/>
                  </a:lnTo>
                  <a:lnTo>
                    <a:pt x="2612" y="362"/>
                  </a:lnTo>
                  <a:close/>
                  <a:moveTo>
                    <a:pt x="2313" y="382"/>
                  </a:moveTo>
                  <a:lnTo>
                    <a:pt x="2313" y="382"/>
                  </a:lnTo>
                  <a:lnTo>
                    <a:pt x="2251" y="382"/>
                  </a:lnTo>
                  <a:lnTo>
                    <a:pt x="2251" y="25"/>
                  </a:lnTo>
                  <a:lnTo>
                    <a:pt x="2313" y="25"/>
                  </a:lnTo>
                  <a:lnTo>
                    <a:pt x="2313" y="382"/>
                  </a:lnTo>
                  <a:close/>
                  <a:moveTo>
                    <a:pt x="2084" y="173"/>
                  </a:moveTo>
                  <a:lnTo>
                    <a:pt x="2084" y="173"/>
                  </a:lnTo>
                  <a:lnTo>
                    <a:pt x="2084" y="128"/>
                  </a:lnTo>
                  <a:lnTo>
                    <a:pt x="2023" y="128"/>
                  </a:lnTo>
                  <a:lnTo>
                    <a:pt x="2023" y="52"/>
                  </a:lnTo>
                  <a:lnTo>
                    <a:pt x="1965" y="69"/>
                  </a:lnTo>
                  <a:lnTo>
                    <a:pt x="1965" y="128"/>
                  </a:lnTo>
                  <a:lnTo>
                    <a:pt x="1924" y="128"/>
                  </a:lnTo>
                  <a:lnTo>
                    <a:pt x="1922" y="128"/>
                  </a:lnTo>
                  <a:lnTo>
                    <a:pt x="1864" y="128"/>
                  </a:lnTo>
                  <a:lnTo>
                    <a:pt x="1864" y="93"/>
                  </a:lnTo>
                  <a:cubicBezTo>
                    <a:pt x="1864" y="61"/>
                    <a:pt x="1878" y="45"/>
                    <a:pt x="1907" y="45"/>
                  </a:cubicBezTo>
                  <a:cubicBezTo>
                    <a:pt x="1917" y="45"/>
                    <a:pt x="1925" y="48"/>
                    <a:pt x="1933" y="52"/>
                  </a:cubicBezTo>
                  <a:lnTo>
                    <a:pt x="1933" y="5"/>
                  </a:lnTo>
                  <a:cubicBezTo>
                    <a:pt x="1925" y="2"/>
                    <a:pt x="1914" y="0"/>
                    <a:pt x="1899" y="0"/>
                  </a:cubicBezTo>
                  <a:cubicBezTo>
                    <a:pt x="1873" y="0"/>
                    <a:pt x="1851" y="7"/>
                    <a:pt x="1833" y="23"/>
                  </a:cubicBezTo>
                  <a:cubicBezTo>
                    <a:pt x="1815" y="38"/>
                    <a:pt x="1807" y="59"/>
                    <a:pt x="1807" y="86"/>
                  </a:cubicBezTo>
                  <a:lnTo>
                    <a:pt x="1807" y="128"/>
                  </a:lnTo>
                  <a:lnTo>
                    <a:pt x="1763" y="128"/>
                  </a:lnTo>
                  <a:lnTo>
                    <a:pt x="1763" y="173"/>
                  </a:lnTo>
                  <a:lnTo>
                    <a:pt x="1807" y="173"/>
                  </a:lnTo>
                  <a:lnTo>
                    <a:pt x="1807" y="382"/>
                  </a:lnTo>
                  <a:lnTo>
                    <a:pt x="1865" y="382"/>
                  </a:lnTo>
                  <a:lnTo>
                    <a:pt x="1865" y="173"/>
                  </a:lnTo>
                  <a:lnTo>
                    <a:pt x="1922" y="173"/>
                  </a:lnTo>
                  <a:lnTo>
                    <a:pt x="1924" y="173"/>
                  </a:lnTo>
                  <a:lnTo>
                    <a:pt x="1965" y="173"/>
                  </a:lnTo>
                  <a:lnTo>
                    <a:pt x="1965" y="317"/>
                  </a:lnTo>
                  <a:cubicBezTo>
                    <a:pt x="1965" y="364"/>
                    <a:pt x="1990" y="388"/>
                    <a:pt x="2039" y="388"/>
                  </a:cubicBezTo>
                  <a:cubicBezTo>
                    <a:pt x="2058" y="388"/>
                    <a:pt x="2073" y="385"/>
                    <a:pt x="2084" y="380"/>
                  </a:cubicBezTo>
                  <a:lnTo>
                    <a:pt x="2084" y="334"/>
                  </a:lnTo>
                  <a:cubicBezTo>
                    <a:pt x="2077" y="339"/>
                    <a:pt x="2068" y="342"/>
                    <a:pt x="2059" y="342"/>
                  </a:cubicBezTo>
                  <a:cubicBezTo>
                    <a:pt x="2046" y="342"/>
                    <a:pt x="2037" y="339"/>
                    <a:pt x="2031" y="333"/>
                  </a:cubicBezTo>
                  <a:cubicBezTo>
                    <a:pt x="2026" y="326"/>
                    <a:pt x="2023" y="315"/>
                    <a:pt x="2023" y="300"/>
                  </a:cubicBezTo>
                  <a:lnTo>
                    <a:pt x="2023" y="173"/>
                  </a:lnTo>
                  <a:lnTo>
                    <a:pt x="2084" y="173"/>
                  </a:lnTo>
                  <a:close/>
                  <a:moveTo>
                    <a:pt x="1614" y="168"/>
                  </a:moveTo>
                  <a:lnTo>
                    <a:pt x="1614" y="168"/>
                  </a:lnTo>
                  <a:cubicBezTo>
                    <a:pt x="1591" y="168"/>
                    <a:pt x="1573" y="175"/>
                    <a:pt x="1560" y="191"/>
                  </a:cubicBezTo>
                  <a:cubicBezTo>
                    <a:pt x="1547" y="207"/>
                    <a:pt x="1541" y="229"/>
                    <a:pt x="1541" y="256"/>
                  </a:cubicBezTo>
                  <a:cubicBezTo>
                    <a:pt x="1541" y="283"/>
                    <a:pt x="1547" y="304"/>
                    <a:pt x="1561" y="319"/>
                  </a:cubicBezTo>
                  <a:cubicBezTo>
                    <a:pt x="1574" y="335"/>
                    <a:pt x="1592" y="342"/>
                    <a:pt x="1614" y="342"/>
                  </a:cubicBezTo>
                  <a:cubicBezTo>
                    <a:pt x="1637" y="342"/>
                    <a:pt x="1654" y="335"/>
                    <a:pt x="1667" y="320"/>
                  </a:cubicBezTo>
                  <a:cubicBezTo>
                    <a:pt x="1679" y="305"/>
                    <a:pt x="1685" y="283"/>
                    <a:pt x="1685" y="255"/>
                  </a:cubicBezTo>
                  <a:cubicBezTo>
                    <a:pt x="1685" y="227"/>
                    <a:pt x="1679" y="206"/>
                    <a:pt x="1667" y="190"/>
                  </a:cubicBezTo>
                  <a:cubicBezTo>
                    <a:pt x="1654" y="175"/>
                    <a:pt x="1637" y="168"/>
                    <a:pt x="1614" y="168"/>
                  </a:cubicBezTo>
                  <a:close/>
                  <a:moveTo>
                    <a:pt x="1611" y="388"/>
                  </a:moveTo>
                  <a:lnTo>
                    <a:pt x="1611" y="388"/>
                  </a:lnTo>
                  <a:cubicBezTo>
                    <a:pt x="1572" y="388"/>
                    <a:pt x="1540" y="376"/>
                    <a:pt x="1517" y="353"/>
                  </a:cubicBezTo>
                  <a:cubicBezTo>
                    <a:pt x="1493" y="329"/>
                    <a:pt x="1481" y="297"/>
                    <a:pt x="1481" y="258"/>
                  </a:cubicBezTo>
                  <a:cubicBezTo>
                    <a:pt x="1481" y="215"/>
                    <a:pt x="1494" y="182"/>
                    <a:pt x="1518" y="158"/>
                  </a:cubicBezTo>
                  <a:cubicBezTo>
                    <a:pt x="1543" y="134"/>
                    <a:pt x="1576" y="122"/>
                    <a:pt x="1618" y="122"/>
                  </a:cubicBezTo>
                  <a:cubicBezTo>
                    <a:pt x="1658" y="122"/>
                    <a:pt x="1689" y="133"/>
                    <a:pt x="1711" y="157"/>
                  </a:cubicBezTo>
                  <a:cubicBezTo>
                    <a:pt x="1733" y="180"/>
                    <a:pt x="1744" y="212"/>
                    <a:pt x="1744" y="254"/>
                  </a:cubicBezTo>
                  <a:cubicBezTo>
                    <a:pt x="1744" y="295"/>
                    <a:pt x="1732" y="327"/>
                    <a:pt x="1708" y="352"/>
                  </a:cubicBezTo>
                  <a:cubicBezTo>
                    <a:pt x="1684" y="376"/>
                    <a:pt x="1652" y="388"/>
                    <a:pt x="1611" y="388"/>
                  </a:cubicBezTo>
                  <a:close/>
                  <a:moveTo>
                    <a:pt x="1266" y="374"/>
                  </a:moveTo>
                  <a:lnTo>
                    <a:pt x="1266" y="374"/>
                  </a:lnTo>
                  <a:lnTo>
                    <a:pt x="1266" y="321"/>
                  </a:lnTo>
                  <a:cubicBezTo>
                    <a:pt x="1287" y="337"/>
                    <a:pt x="1311" y="345"/>
                    <a:pt x="1338" y="345"/>
                  </a:cubicBezTo>
                  <a:cubicBezTo>
                    <a:pt x="1373" y="345"/>
                    <a:pt x="1390" y="335"/>
                    <a:pt x="1390" y="315"/>
                  </a:cubicBezTo>
                  <a:cubicBezTo>
                    <a:pt x="1390" y="309"/>
                    <a:pt x="1389" y="304"/>
                    <a:pt x="1386" y="300"/>
                  </a:cubicBezTo>
                  <a:cubicBezTo>
                    <a:pt x="1383" y="296"/>
                    <a:pt x="1378" y="292"/>
                    <a:pt x="1373" y="289"/>
                  </a:cubicBezTo>
                  <a:cubicBezTo>
                    <a:pt x="1368" y="286"/>
                    <a:pt x="1362" y="283"/>
                    <a:pt x="1355" y="281"/>
                  </a:cubicBezTo>
                  <a:cubicBezTo>
                    <a:pt x="1348" y="278"/>
                    <a:pt x="1341" y="275"/>
                    <a:pt x="1332" y="272"/>
                  </a:cubicBezTo>
                  <a:cubicBezTo>
                    <a:pt x="1322" y="268"/>
                    <a:pt x="1312" y="264"/>
                    <a:pt x="1304" y="259"/>
                  </a:cubicBezTo>
                  <a:cubicBezTo>
                    <a:pt x="1296" y="254"/>
                    <a:pt x="1289" y="249"/>
                    <a:pt x="1283" y="243"/>
                  </a:cubicBezTo>
                  <a:cubicBezTo>
                    <a:pt x="1277" y="237"/>
                    <a:pt x="1273" y="231"/>
                    <a:pt x="1270" y="223"/>
                  </a:cubicBezTo>
                  <a:cubicBezTo>
                    <a:pt x="1267" y="216"/>
                    <a:pt x="1266" y="207"/>
                    <a:pt x="1266" y="197"/>
                  </a:cubicBezTo>
                  <a:cubicBezTo>
                    <a:pt x="1266" y="185"/>
                    <a:pt x="1269" y="174"/>
                    <a:pt x="1275" y="164"/>
                  </a:cubicBezTo>
                  <a:cubicBezTo>
                    <a:pt x="1281" y="155"/>
                    <a:pt x="1288" y="147"/>
                    <a:pt x="1298" y="141"/>
                  </a:cubicBezTo>
                  <a:cubicBezTo>
                    <a:pt x="1308" y="134"/>
                    <a:pt x="1319" y="130"/>
                    <a:pt x="1332" y="126"/>
                  </a:cubicBezTo>
                  <a:cubicBezTo>
                    <a:pt x="1344" y="123"/>
                    <a:pt x="1357" y="122"/>
                    <a:pt x="1371" y="122"/>
                  </a:cubicBezTo>
                  <a:cubicBezTo>
                    <a:pt x="1394" y="122"/>
                    <a:pt x="1415" y="125"/>
                    <a:pt x="1434" y="132"/>
                  </a:cubicBezTo>
                  <a:lnTo>
                    <a:pt x="1434" y="183"/>
                  </a:lnTo>
                  <a:cubicBezTo>
                    <a:pt x="1416" y="170"/>
                    <a:pt x="1395" y="164"/>
                    <a:pt x="1372" y="164"/>
                  </a:cubicBezTo>
                  <a:cubicBezTo>
                    <a:pt x="1365" y="164"/>
                    <a:pt x="1358" y="165"/>
                    <a:pt x="1352" y="167"/>
                  </a:cubicBezTo>
                  <a:cubicBezTo>
                    <a:pt x="1346" y="168"/>
                    <a:pt x="1341" y="170"/>
                    <a:pt x="1337" y="173"/>
                  </a:cubicBezTo>
                  <a:cubicBezTo>
                    <a:pt x="1333" y="175"/>
                    <a:pt x="1330" y="179"/>
                    <a:pt x="1327" y="182"/>
                  </a:cubicBezTo>
                  <a:cubicBezTo>
                    <a:pt x="1325" y="186"/>
                    <a:pt x="1324" y="190"/>
                    <a:pt x="1324" y="195"/>
                  </a:cubicBezTo>
                  <a:cubicBezTo>
                    <a:pt x="1324" y="200"/>
                    <a:pt x="1325" y="205"/>
                    <a:pt x="1327" y="209"/>
                  </a:cubicBezTo>
                  <a:cubicBezTo>
                    <a:pt x="1330" y="212"/>
                    <a:pt x="1333" y="216"/>
                    <a:pt x="1338" y="219"/>
                  </a:cubicBezTo>
                  <a:cubicBezTo>
                    <a:pt x="1342" y="222"/>
                    <a:pt x="1348" y="224"/>
                    <a:pt x="1354" y="227"/>
                  </a:cubicBezTo>
                  <a:cubicBezTo>
                    <a:pt x="1361" y="229"/>
                    <a:pt x="1368" y="232"/>
                    <a:pt x="1376" y="234"/>
                  </a:cubicBezTo>
                  <a:cubicBezTo>
                    <a:pt x="1387" y="239"/>
                    <a:pt x="1397" y="244"/>
                    <a:pt x="1406" y="248"/>
                  </a:cubicBezTo>
                  <a:cubicBezTo>
                    <a:pt x="1415" y="253"/>
                    <a:pt x="1422" y="258"/>
                    <a:pt x="1428" y="264"/>
                  </a:cubicBezTo>
                  <a:cubicBezTo>
                    <a:pt x="1434" y="270"/>
                    <a:pt x="1439" y="277"/>
                    <a:pt x="1442" y="284"/>
                  </a:cubicBezTo>
                  <a:cubicBezTo>
                    <a:pt x="1446" y="292"/>
                    <a:pt x="1447" y="301"/>
                    <a:pt x="1447" y="312"/>
                  </a:cubicBezTo>
                  <a:cubicBezTo>
                    <a:pt x="1447" y="325"/>
                    <a:pt x="1444" y="336"/>
                    <a:pt x="1438" y="346"/>
                  </a:cubicBezTo>
                  <a:cubicBezTo>
                    <a:pt x="1432" y="355"/>
                    <a:pt x="1424" y="363"/>
                    <a:pt x="1414" y="370"/>
                  </a:cubicBezTo>
                  <a:cubicBezTo>
                    <a:pt x="1404" y="376"/>
                    <a:pt x="1393" y="381"/>
                    <a:pt x="1380" y="384"/>
                  </a:cubicBezTo>
                  <a:cubicBezTo>
                    <a:pt x="1367" y="387"/>
                    <a:pt x="1353" y="388"/>
                    <a:pt x="1339" y="388"/>
                  </a:cubicBezTo>
                  <a:cubicBezTo>
                    <a:pt x="1311" y="388"/>
                    <a:pt x="1286" y="384"/>
                    <a:pt x="1266" y="374"/>
                  </a:cubicBezTo>
                  <a:close/>
                  <a:moveTo>
                    <a:pt x="1097" y="168"/>
                  </a:moveTo>
                  <a:lnTo>
                    <a:pt x="1097" y="168"/>
                  </a:lnTo>
                  <a:cubicBezTo>
                    <a:pt x="1074" y="168"/>
                    <a:pt x="1056" y="175"/>
                    <a:pt x="1043" y="191"/>
                  </a:cubicBezTo>
                  <a:cubicBezTo>
                    <a:pt x="1030" y="207"/>
                    <a:pt x="1024" y="229"/>
                    <a:pt x="1024" y="256"/>
                  </a:cubicBezTo>
                  <a:cubicBezTo>
                    <a:pt x="1024" y="283"/>
                    <a:pt x="1030" y="304"/>
                    <a:pt x="1044" y="319"/>
                  </a:cubicBezTo>
                  <a:cubicBezTo>
                    <a:pt x="1057" y="335"/>
                    <a:pt x="1075" y="342"/>
                    <a:pt x="1097" y="342"/>
                  </a:cubicBezTo>
                  <a:cubicBezTo>
                    <a:pt x="1120" y="342"/>
                    <a:pt x="1137" y="335"/>
                    <a:pt x="1150" y="320"/>
                  </a:cubicBezTo>
                  <a:cubicBezTo>
                    <a:pt x="1162" y="305"/>
                    <a:pt x="1168" y="283"/>
                    <a:pt x="1168" y="255"/>
                  </a:cubicBezTo>
                  <a:cubicBezTo>
                    <a:pt x="1168" y="227"/>
                    <a:pt x="1162" y="206"/>
                    <a:pt x="1150" y="190"/>
                  </a:cubicBezTo>
                  <a:cubicBezTo>
                    <a:pt x="1137" y="175"/>
                    <a:pt x="1120" y="168"/>
                    <a:pt x="1097" y="168"/>
                  </a:cubicBezTo>
                  <a:close/>
                  <a:moveTo>
                    <a:pt x="1094" y="388"/>
                  </a:moveTo>
                  <a:lnTo>
                    <a:pt x="1094" y="388"/>
                  </a:lnTo>
                  <a:cubicBezTo>
                    <a:pt x="1055" y="388"/>
                    <a:pt x="1023" y="376"/>
                    <a:pt x="1000" y="353"/>
                  </a:cubicBezTo>
                  <a:cubicBezTo>
                    <a:pt x="976" y="329"/>
                    <a:pt x="964" y="297"/>
                    <a:pt x="964" y="258"/>
                  </a:cubicBezTo>
                  <a:cubicBezTo>
                    <a:pt x="964" y="215"/>
                    <a:pt x="977" y="182"/>
                    <a:pt x="1001" y="158"/>
                  </a:cubicBezTo>
                  <a:cubicBezTo>
                    <a:pt x="1026" y="134"/>
                    <a:pt x="1059" y="122"/>
                    <a:pt x="1101" y="122"/>
                  </a:cubicBezTo>
                  <a:cubicBezTo>
                    <a:pt x="1140" y="122"/>
                    <a:pt x="1172" y="133"/>
                    <a:pt x="1194" y="157"/>
                  </a:cubicBezTo>
                  <a:cubicBezTo>
                    <a:pt x="1216" y="180"/>
                    <a:pt x="1227" y="212"/>
                    <a:pt x="1227" y="254"/>
                  </a:cubicBezTo>
                  <a:cubicBezTo>
                    <a:pt x="1227" y="295"/>
                    <a:pt x="1215" y="327"/>
                    <a:pt x="1191" y="352"/>
                  </a:cubicBezTo>
                  <a:cubicBezTo>
                    <a:pt x="1167" y="376"/>
                    <a:pt x="1135" y="388"/>
                    <a:pt x="1094" y="388"/>
                  </a:cubicBezTo>
                  <a:close/>
                  <a:moveTo>
                    <a:pt x="944" y="182"/>
                  </a:moveTo>
                  <a:lnTo>
                    <a:pt x="944" y="182"/>
                  </a:lnTo>
                  <a:cubicBezTo>
                    <a:pt x="937" y="177"/>
                    <a:pt x="927" y="174"/>
                    <a:pt x="914" y="174"/>
                  </a:cubicBezTo>
                  <a:cubicBezTo>
                    <a:pt x="897" y="174"/>
                    <a:pt x="883" y="182"/>
                    <a:pt x="871" y="197"/>
                  </a:cubicBezTo>
                  <a:cubicBezTo>
                    <a:pt x="860" y="213"/>
                    <a:pt x="854" y="234"/>
                    <a:pt x="854" y="260"/>
                  </a:cubicBezTo>
                  <a:lnTo>
                    <a:pt x="854" y="382"/>
                  </a:lnTo>
                  <a:lnTo>
                    <a:pt x="796" y="382"/>
                  </a:lnTo>
                  <a:lnTo>
                    <a:pt x="796" y="128"/>
                  </a:lnTo>
                  <a:lnTo>
                    <a:pt x="854" y="128"/>
                  </a:lnTo>
                  <a:lnTo>
                    <a:pt x="854" y="180"/>
                  </a:lnTo>
                  <a:lnTo>
                    <a:pt x="855" y="180"/>
                  </a:lnTo>
                  <a:cubicBezTo>
                    <a:pt x="861" y="162"/>
                    <a:pt x="869" y="148"/>
                    <a:pt x="881" y="138"/>
                  </a:cubicBezTo>
                  <a:cubicBezTo>
                    <a:pt x="893" y="128"/>
                    <a:pt x="906" y="123"/>
                    <a:pt x="920" y="123"/>
                  </a:cubicBezTo>
                  <a:cubicBezTo>
                    <a:pt x="931" y="123"/>
                    <a:pt x="939" y="125"/>
                    <a:pt x="944" y="128"/>
                  </a:cubicBezTo>
                  <a:lnTo>
                    <a:pt x="944" y="182"/>
                  </a:lnTo>
                  <a:close/>
                  <a:moveTo>
                    <a:pt x="743" y="371"/>
                  </a:moveTo>
                  <a:lnTo>
                    <a:pt x="743" y="371"/>
                  </a:lnTo>
                  <a:cubicBezTo>
                    <a:pt x="723" y="382"/>
                    <a:pt x="698" y="388"/>
                    <a:pt x="670" y="388"/>
                  </a:cubicBezTo>
                  <a:cubicBezTo>
                    <a:pt x="632" y="388"/>
                    <a:pt x="602" y="376"/>
                    <a:pt x="578" y="353"/>
                  </a:cubicBezTo>
                  <a:cubicBezTo>
                    <a:pt x="555" y="329"/>
                    <a:pt x="544" y="299"/>
                    <a:pt x="544" y="261"/>
                  </a:cubicBezTo>
                  <a:cubicBezTo>
                    <a:pt x="544" y="219"/>
                    <a:pt x="556" y="185"/>
                    <a:pt x="581" y="160"/>
                  </a:cubicBezTo>
                  <a:cubicBezTo>
                    <a:pt x="606" y="134"/>
                    <a:pt x="640" y="122"/>
                    <a:pt x="682" y="122"/>
                  </a:cubicBezTo>
                  <a:cubicBezTo>
                    <a:pt x="705" y="122"/>
                    <a:pt x="726" y="126"/>
                    <a:pt x="743" y="134"/>
                  </a:cubicBezTo>
                  <a:lnTo>
                    <a:pt x="743" y="187"/>
                  </a:lnTo>
                  <a:cubicBezTo>
                    <a:pt x="726" y="174"/>
                    <a:pt x="707" y="168"/>
                    <a:pt x="686" y="168"/>
                  </a:cubicBezTo>
                  <a:cubicBezTo>
                    <a:pt x="662" y="168"/>
                    <a:pt x="642" y="176"/>
                    <a:pt x="626" y="192"/>
                  </a:cubicBezTo>
                  <a:cubicBezTo>
                    <a:pt x="611" y="209"/>
                    <a:pt x="603" y="230"/>
                    <a:pt x="603" y="257"/>
                  </a:cubicBezTo>
                  <a:cubicBezTo>
                    <a:pt x="603" y="284"/>
                    <a:pt x="610" y="304"/>
                    <a:pt x="625" y="320"/>
                  </a:cubicBezTo>
                  <a:cubicBezTo>
                    <a:pt x="640" y="335"/>
                    <a:pt x="659" y="342"/>
                    <a:pt x="684" y="342"/>
                  </a:cubicBezTo>
                  <a:cubicBezTo>
                    <a:pt x="705" y="342"/>
                    <a:pt x="725" y="335"/>
                    <a:pt x="743" y="320"/>
                  </a:cubicBezTo>
                  <a:lnTo>
                    <a:pt x="743" y="371"/>
                  </a:lnTo>
                  <a:close/>
                  <a:moveTo>
                    <a:pt x="499" y="382"/>
                  </a:moveTo>
                  <a:lnTo>
                    <a:pt x="499" y="382"/>
                  </a:lnTo>
                  <a:lnTo>
                    <a:pt x="441" y="382"/>
                  </a:lnTo>
                  <a:lnTo>
                    <a:pt x="441" y="128"/>
                  </a:lnTo>
                  <a:lnTo>
                    <a:pt x="499" y="128"/>
                  </a:lnTo>
                  <a:lnTo>
                    <a:pt x="499" y="382"/>
                  </a:lnTo>
                  <a:close/>
                  <a:moveTo>
                    <a:pt x="470" y="74"/>
                  </a:moveTo>
                  <a:lnTo>
                    <a:pt x="470" y="74"/>
                  </a:lnTo>
                  <a:cubicBezTo>
                    <a:pt x="461" y="74"/>
                    <a:pt x="453" y="71"/>
                    <a:pt x="446" y="65"/>
                  </a:cubicBezTo>
                  <a:cubicBezTo>
                    <a:pt x="439" y="59"/>
                    <a:pt x="436" y="51"/>
                    <a:pt x="436" y="41"/>
                  </a:cubicBezTo>
                  <a:cubicBezTo>
                    <a:pt x="436" y="32"/>
                    <a:pt x="439" y="24"/>
                    <a:pt x="446" y="18"/>
                  </a:cubicBezTo>
                  <a:cubicBezTo>
                    <a:pt x="453" y="11"/>
                    <a:pt x="461" y="8"/>
                    <a:pt x="470" y="8"/>
                  </a:cubicBezTo>
                  <a:cubicBezTo>
                    <a:pt x="480" y="8"/>
                    <a:pt x="489" y="11"/>
                    <a:pt x="495" y="18"/>
                  </a:cubicBezTo>
                  <a:cubicBezTo>
                    <a:pt x="502" y="24"/>
                    <a:pt x="506" y="32"/>
                    <a:pt x="506" y="41"/>
                  </a:cubicBezTo>
                  <a:cubicBezTo>
                    <a:pt x="506" y="50"/>
                    <a:pt x="502" y="58"/>
                    <a:pt x="495" y="64"/>
                  </a:cubicBezTo>
                  <a:cubicBezTo>
                    <a:pt x="489" y="71"/>
                    <a:pt x="480" y="74"/>
                    <a:pt x="470" y="74"/>
                  </a:cubicBezTo>
                  <a:close/>
                  <a:moveTo>
                    <a:pt x="385" y="382"/>
                  </a:moveTo>
                  <a:lnTo>
                    <a:pt x="385" y="382"/>
                  </a:lnTo>
                  <a:lnTo>
                    <a:pt x="326" y="382"/>
                  </a:lnTo>
                  <a:lnTo>
                    <a:pt x="326" y="151"/>
                  </a:lnTo>
                  <a:cubicBezTo>
                    <a:pt x="326" y="132"/>
                    <a:pt x="327" y="109"/>
                    <a:pt x="329" y="82"/>
                  </a:cubicBezTo>
                  <a:lnTo>
                    <a:pt x="328" y="82"/>
                  </a:lnTo>
                  <a:cubicBezTo>
                    <a:pt x="324" y="98"/>
                    <a:pt x="321" y="109"/>
                    <a:pt x="318" y="116"/>
                  </a:cubicBezTo>
                  <a:lnTo>
                    <a:pt x="211" y="382"/>
                  </a:lnTo>
                  <a:lnTo>
                    <a:pt x="170" y="382"/>
                  </a:lnTo>
                  <a:lnTo>
                    <a:pt x="63" y="118"/>
                  </a:lnTo>
                  <a:cubicBezTo>
                    <a:pt x="60" y="110"/>
                    <a:pt x="57" y="98"/>
                    <a:pt x="54" y="82"/>
                  </a:cubicBezTo>
                  <a:lnTo>
                    <a:pt x="53" y="82"/>
                  </a:lnTo>
                  <a:cubicBezTo>
                    <a:pt x="54" y="96"/>
                    <a:pt x="55" y="120"/>
                    <a:pt x="55" y="152"/>
                  </a:cubicBezTo>
                  <a:lnTo>
                    <a:pt x="55" y="382"/>
                  </a:lnTo>
                  <a:lnTo>
                    <a:pt x="0" y="382"/>
                  </a:lnTo>
                  <a:lnTo>
                    <a:pt x="0" y="25"/>
                  </a:lnTo>
                  <a:lnTo>
                    <a:pt x="83" y="25"/>
                  </a:lnTo>
                  <a:lnTo>
                    <a:pt x="178" y="263"/>
                  </a:lnTo>
                  <a:cubicBezTo>
                    <a:pt x="185" y="281"/>
                    <a:pt x="189" y="295"/>
                    <a:pt x="192" y="304"/>
                  </a:cubicBezTo>
                  <a:lnTo>
                    <a:pt x="193" y="304"/>
                  </a:lnTo>
                  <a:cubicBezTo>
                    <a:pt x="199" y="285"/>
                    <a:pt x="204" y="271"/>
                    <a:pt x="208" y="262"/>
                  </a:cubicBezTo>
                  <a:lnTo>
                    <a:pt x="304" y="25"/>
                  </a:lnTo>
                  <a:lnTo>
                    <a:pt x="385" y="25"/>
                  </a:lnTo>
                  <a:lnTo>
                    <a:pt x="385" y="382"/>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 name="Freeform 6">
              <a:extLst>
                <a:ext uri="{FF2B5EF4-FFF2-40B4-BE49-F238E27FC236}">
                  <a16:creationId xmlns:a16="http://schemas.microsoft.com/office/drawing/2014/main" id="{990E81CC-C484-4431-8CB7-ED400869414E}"/>
                </a:ext>
              </a:extLst>
            </p:cNvPr>
            <p:cNvSpPr>
              <a:spLocks noChangeAspect="1" noEditPoints="1"/>
            </p:cNvSpPr>
            <p:nvPr userDrawn="1"/>
          </p:nvSpPr>
          <p:spPr bwMode="black">
            <a:xfrm>
              <a:off x="342" y="1889"/>
              <a:ext cx="1389" cy="284"/>
            </a:xfrm>
            <a:custGeom>
              <a:avLst/>
              <a:gdLst>
                <a:gd name="T0" fmla="*/ 1904 w 1904"/>
                <a:gd name="T1" fmla="*/ 178 h 384"/>
                <a:gd name="T2" fmla="*/ 1831 w 1904"/>
                <a:gd name="T3" fmla="*/ 193 h 384"/>
                <a:gd name="T4" fmla="*/ 1814 w 1904"/>
                <a:gd name="T5" fmla="*/ 378 h 384"/>
                <a:gd name="T6" fmla="*/ 1756 w 1904"/>
                <a:gd name="T7" fmla="*/ 123 h 384"/>
                <a:gd name="T8" fmla="*/ 1814 w 1904"/>
                <a:gd name="T9" fmla="*/ 175 h 384"/>
                <a:gd name="T10" fmla="*/ 1841 w 1904"/>
                <a:gd name="T11" fmla="*/ 133 h 384"/>
                <a:gd name="T12" fmla="*/ 1904 w 1904"/>
                <a:gd name="T13" fmla="*/ 123 h 384"/>
                <a:gd name="T14" fmla="*/ 1698 w 1904"/>
                <a:gd name="T15" fmla="*/ 378 h 384"/>
                <a:gd name="T16" fmla="*/ 1640 w 1904"/>
                <a:gd name="T17" fmla="*/ 378 h 384"/>
                <a:gd name="T18" fmla="*/ 1639 w 1904"/>
                <a:gd name="T19" fmla="*/ 337 h 384"/>
                <a:gd name="T20" fmla="*/ 1470 w 1904"/>
                <a:gd name="T21" fmla="*/ 275 h 384"/>
                <a:gd name="T22" fmla="*/ 1528 w 1904"/>
                <a:gd name="T23" fmla="*/ 123 h 384"/>
                <a:gd name="T24" fmla="*/ 1581 w 1904"/>
                <a:gd name="T25" fmla="*/ 338 h 384"/>
                <a:gd name="T26" fmla="*/ 1640 w 1904"/>
                <a:gd name="T27" fmla="*/ 269 h 384"/>
                <a:gd name="T28" fmla="*/ 1698 w 1904"/>
                <a:gd name="T29" fmla="*/ 123 h 384"/>
                <a:gd name="T30" fmla="*/ 1295 w 1904"/>
                <a:gd name="T31" fmla="*/ 163 h 384"/>
                <a:gd name="T32" fmla="*/ 1241 w 1904"/>
                <a:gd name="T33" fmla="*/ 186 h 384"/>
                <a:gd name="T34" fmla="*/ 1241 w 1904"/>
                <a:gd name="T35" fmla="*/ 315 h 384"/>
                <a:gd name="T36" fmla="*/ 1347 w 1904"/>
                <a:gd name="T37" fmla="*/ 315 h 384"/>
                <a:gd name="T38" fmla="*/ 1347 w 1904"/>
                <a:gd name="T39" fmla="*/ 186 h 384"/>
                <a:gd name="T40" fmla="*/ 1292 w 1904"/>
                <a:gd name="T41" fmla="*/ 384 h 384"/>
                <a:gd name="T42" fmla="*/ 1198 w 1904"/>
                <a:gd name="T43" fmla="*/ 348 h 384"/>
                <a:gd name="T44" fmla="*/ 1199 w 1904"/>
                <a:gd name="T45" fmla="*/ 153 h 384"/>
                <a:gd name="T46" fmla="*/ 1392 w 1904"/>
                <a:gd name="T47" fmla="*/ 152 h 384"/>
                <a:gd name="T48" fmla="*/ 1389 w 1904"/>
                <a:gd name="T49" fmla="*/ 347 h 384"/>
                <a:gd name="T50" fmla="*/ 1198 w 1904"/>
                <a:gd name="T51" fmla="*/ 71 h 384"/>
                <a:gd name="T52" fmla="*/ 1095 w 1904"/>
                <a:gd name="T53" fmla="*/ 71 h 384"/>
                <a:gd name="T54" fmla="*/ 1036 w 1904"/>
                <a:gd name="T55" fmla="*/ 378 h 384"/>
                <a:gd name="T56" fmla="*/ 933 w 1904"/>
                <a:gd name="T57" fmla="*/ 71 h 384"/>
                <a:gd name="T58" fmla="*/ 1198 w 1904"/>
                <a:gd name="T59" fmla="*/ 21 h 384"/>
                <a:gd name="T60" fmla="*/ 746 w 1904"/>
                <a:gd name="T61" fmla="*/ 225 h 384"/>
                <a:gd name="T62" fmla="*/ 731 w 1904"/>
                <a:gd name="T63" fmla="*/ 177 h 384"/>
                <a:gd name="T64" fmla="*/ 649 w 1904"/>
                <a:gd name="T65" fmla="*/ 177 h 384"/>
                <a:gd name="T66" fmla="*/ 746 w 1904"/>
                <a:gd name="T67" fmla="*/ 225 h 384"/>
                <a:gd name="T68" fmla="*/ 802 w 1904"/>
                <a:gd name="T69" fmla="*/ 266 h 384"/>
                <a:gd name="T70" fmla="*/ 649 w 1904"/>
                <a:gd name="T71" fmla="*/ 320 h 384"/>
                <a:gd name="T72" fmla="*/ 782 w 1904"/>
                <a:gd name="T73" fmla="*/ 315 h 384"/>
                <a:gd name="T74" fmla="*/ 689 w 1904"/>
                <a:gd name="T75" fmla="*/ 384 h 384"/>
                <a:gd name="T76" fmla="*/ 569 w 1904"/>
                <a:gd name="T77" fmla="*/ 251 h 384"/>
                <a:gd name="T78" fmla="*/ 692 w 1904"/>
                <a:gd name="T79" fmla="*/ 117 h 384"/>
                <a:gd name="T80" fmla="*/ 802 w 1904"/>
                <a:gd name="T81" fmla="*/ 244 h 384"/>
                <a:gd name="T82" fmla="*/ 526 w 1904"/>
                <a:gd name="T83" fmla="*/ 378 h 384"/>
                <a:gd name="T84" fmla="*/ 468 w 1904"/>
                <a:gd name="T85" fmla="*/ 378 h 384"/>
                <a:gd name="T86" fmla="*/ 417 w 1904"/>
                <a:gd name="T87" fmla="*/ 163 h 384"/>
                <a:gd name="T88" fmla="*/ 357 w 1904"/>
                <a:gd name="T89" fmla="*/ 240 h 384"/>
                <a:gd name="T90" fmla="*/ 298 w 1904"/>
                <a:gd name="T91" fmla="*/ 378 h 384"/>
                <a:gd name="T92" fmla="*/ 357 w 1904"/>
                <a:gd name="T93" fmla="*/ 0 h 384"/>
                <a:gd name="T94" fmla="*/ 358 w 1904"/>
                <a:gd name="T95" fmla="*/ 165 h 384"/>
                <a:gd name="T96" fmla="*/ 526 w 1904"/>
                <a:gd name="T97" fmla="*/ 221 h 384"/>
                <a:gd name="T98" fmla="*/ 265 w 1904"/>
                <a:gd name="T99" fmla="*/ 71 h 384"/>
                <a:gd name="T100" fmla="*/ 162 w 1904"/>
                <a:gd name="T101" fmla="*/ 71 h 384"/>
                <a:gd name="T102" fmla="*/ 102 w 1904"/>
                <a:gd name="T103" fmla="*/ 378 h 384"/>
                <a:gd name="T104" fmla="*/ 0 w 1904"/>
                <a:gd name="T105" fmla="*/ 71 h 384"/>
                <a:gd name="T106" fmla="*/ 265 w 1904"/>
                <a:gd name="T107" fmla="*/ 21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4" h="384">
                  <a:moveTo>
                    <a:pt x="1904" y="178"/>
                  </a:moveTo>
                  <a:lnTo>
                    <a:pt x="1904" y="178"/>
                  </a:lnTo>
                  <a:cubicBezTo>
                    <a:pt x="1897" y="172"/>
                    <a:pt x="1887" y="170"/>
                    <a:pt x="1874" y="170"/>
                  </a:cubicBezTo>
                  <a:cubicBezTo>
                    <a:pt x="1857" y="170"/>
                    <a:pt x="1842" y="177"/>
                    <a:pt x="1831" y="193"/>
                  </a:cubicBezTo>
                  <a:cubicBezTo>
                    <a:pt x="1819" y="208"/>
                    <a:pt x="1814" y="229"/>
                    <a:pt x="1814" y="256"/>
                  </a:cubicBezTo>
                  <a:lnTo>
                    <a:pt x="1814" y="378"/>
                  </a:lnTo>
                  <a:lnTo>
                    <a:pt x="1756" y="378"/>
                  </a:lnTo>
                  <a:lnTo>
                    <a:pt x="1756" y="123"/>
                  </a:lnTo>
                  <a:lnTo>
                    <a:pt x="1814" y="123"/>
                  </a:lnTo>
                  <a:lnTo>
                    <a:pt x="1814" y="175"/>
                  </a:lnTo>
                  <a:lnTo>
                    <a:pt x="1815" y="175"/>
                  </a:lnTo>
                  <a:cubicBezTo>
                    <a:pt x="1820" y="157"/>
                    <a:pt x="1829" y="143"/>
                    <a:pt x="1841" y="133"/>
                  </a:cubicBezTo>
                  <a:cubicBezTo>
                    <a:pt x="1853" y="123"/>
                    <a:pt x="1866" y="118"/>
                    <a:pt x="1880" y="118"/>
                  </a:cubicBezTo>
                  <a:cubicBezTo>
                    <a:pt x="1891" y="118"/>
                    <a:pt x="1899" y="120"/>
                    <a:pt x="1904" y="123"/>
                  </a:cubicBezTo>
                  <a:lnTo>
                    <a:pt x="1904" y="178"/>
                  </a:lnTo>
                  <a:close/>
                  <a:moveTo>
                    <a:pt x="1698" y="378"/>
                  </a:moveTo>
                  <a:lnTo>
                    <a:pt x="1698" y="378"/>
                  </a:lnTo>
                  <a:lnTo>
                    <a:pt x="1640" y="378"/>
                  </a:lnTo>
                  <a:lnTo>
                    <a:pt x="1640" y="337"/>
                  </a:lnTo>
                  <a:lnTo>
                    <a:pt x="1639" y="337"/>
                  </a:lnTo>
                  <a:cubicBezTo>
                    <a:pt x="1623" y="368"/>
                    <a:pt x="1596" y="384"/>
                    <a:pt x="1561" y="384"/>
                  </a:cubicBezTo>
                  <a:cubicBezTo>
                    <a:pt x="1500" y="384"/>
                    <a:pt x="1470" y="347"/>
                    <a:pt x="1470" y="275"/>
                  </a:cubicBezTo>
                  <a:lnTo>
                    <a:pt x="1470" y="123"/>
                  </a:lnTo>
                  <a:lnTo>
                    <a:pt x="1528" y="123"/>
                  </a:lnTo>
                  <a:lnTo>
                    <a:pt x="1528" y="269"/>
                  </a:lnTo>
                  <a:cubicBezTo>
                    <a:pt x="1528" y="315"/>
                    <a:pt x="1546" y="338"/>
                    <a:pt x="1581" y="338"/>
                  </a:cubicBezTo>
                  <a:cubicBezTo>
                    <a:pt x="1599" y="338"/>
                    <a:pt x="1613" y="331"/>
                    <a:pt x="1624" y="319"/>
                  </a:cubicBezTo>
                  <a:cubicBezTo>
                    <a:pt x="1635" y="306"/>
                    <a:pt x="1640" y="290"/>
                    <a:pt x="1640" y="269"/>
                  </a:cubicBezTo>
                  <a:lnTo>
                    <a:pt x="1640" y="123"/>
                  </a:lnTo>
                  <a:lnTo>
                    <a:pt x="1698" y="123"/>
                  </a:lnTo>
                  <a:lnTo>
                    <a:pt x="1698" y="378"/>
                  </a:lnTo>
                  <a:close/>
                  <a:moveTo>
                    <a:pt x="1295" y="163"/>
                  </a:moveTo>
                  <a:lnTo>
                    <a:pt x="1295" y="163"/>
                  </a:lnTo>
                  <a:cubicBezTo>
                    <a:pt x="1272" y="163"/>
                    <a:pt x="1254" y="171"/>
                    <a:pt x="1241" y="186"/>
                  </a:cubicBezTo>
                  <a:cubicBezTo>
                    <a:pt x="1228" y="202"/>
                    <a:pt x="1221" y="224"/>
                    <a:pt x="1221" y="252"/>
                  </a:cubicBezTo>
                  <a:cubicBezTo>
                    <a:pt x="1221" y="278"/>
                    <a:pt x="1228" y="299"/>
                    <a:pt x="1241" y="315"/>
                  </a:cubicBezTo>
                  <a:cubicBezTo>
                    <a:pt x="1255" y="330"/>
                    <a:pt x="1273" y="338"/>
                    <a:pt x="1295" y="338"/>
                  </a:cubicBezTo>
                  <a:cubicBezTo>
                    <a:pt x="1318" y="338"/>
                    <a:pt x="1335" y="330"/>
                    <a:pt x="1347" y="315"/>
                  </a:cubicBezTo>
                  <a:cubicBezTo>
                    <a:pt x="1360" y="300"/>
                    <a:pt x="1366" y="279"/>
                    <a:pt x="1366" y="251"/>
                  </a:cubicBezTo>
                  <a:cubicBezTo>
                    <a:pt x="1366" y="223"/>
                    <a:pt x="1360" y="201"/>
                    <a:pt x="1347" y="186"/>
                  </a:cubicBezTo>
                  <a:cubicBezTo>
                    <a:pt x="1335" y="170"/>
                    <a:pt x="1318" y="163"/>
                    <a:pt x="1295" y="163"/>
                  </a:cubicBezTo>
                  <a:close/>
                  <a:moveTo>
                    <a:pt x="1292" y="384"/>
                  </a:moveTo>
                  <a:lnTo>
                    <a:pt x="1292" y="384"/>
                  </a:lnTo>
                  <a:cubicBezTo>
                    <a:pt x="1253" y="384"/>
                    <a:pt x="1221" y="372"/>
                    <a:pt x="1198" y="348"/>
                  </a:cubicBezTo>
                  <a:cubicBezTo>
                    <a:pt x="1174" y="324"/>
                    <a:pt x="1162" y="292"/>
                    <a:pt x="1162" y="253"/>
                  </a:cubicBezTo>
                  <a:cubicBezTo>
                    <a:pt x="1162" y="210"/>
                    <a:pt x="1174" y="177"/>
                    <a:pt x="1199" y="153"/>
                  </a:cubicBezTo>
                  <a:cubicBezTo>
                    <a:pt x="1224" y="129"/>
                    <a:pt x="1257" y="117"/>
                    <a:pt x="1298" y="117"/>
                  </a:cubicBezTo>
                  <a:cubicBezTo>
                    <a:pt x="1338" y="117"/>
                    <a:pt x="1370" y="128"/>
                    <a:pt x="1392" y="152"/>
                  </a:cubicBezTo>
                  <a:cubicBezTo>
                    <a:pt x="1414" y="175"/>
                    <a:pt x="1425" y="208"/>
                    <a:pt x="1425" y="249"/>
                  </a:cubicBezTo>
                  <a:cubicBezTo>
                    <a:pt x="1425" y="290"/>
                    <a:pt x="1413" y="322"/>
                    <a:pt x="1389" y="347"/>
                  </a:cubicBezTo>
                  <a:cubicBezTo>
                    <a:pt x="1365" y="371"/>
                    <a:pt x="1333" y="384"/>
                    <a:pt x="1292" y="384"/>
                  </a:cubicBezTo>
                  <a:close/>
                  <a:moveTo>
                    <a:pt x="1198" y="71"/>
                  </a:moveTo>
                  <a:lnTo>
                    <a:pt x="1198" y="71"/>
                  </a:lnTo>
                  <a:lnTo>
                    <a:pt x="1095" y="71"/>
                  </a:lnTo>
                  <a:lnTo>
                    <a:pt x="1095" y="378"/>
                  </a:lnTo>
                  <a:lnTo>
                    <a:pt x="1036" y="378"/>
                  </a:lnTo>
                  <a:lnTo>
                    <a:pt x="1036" y="71"/>
                  </a:lnTo>
                  <a:lnTo>
                    <a:pt x="933" y="71"/>
                  </a:lnTo>
                  <a:lnTo>
                    <a:pt x="933" y="21"/>
                  </a:lnTo>
                  <a:lnTo>
                    <a:pt x="1198" y="21"/>
                  </a:lnTo>
                  <a:lnTo>
                    <a:pt x="1198" y="71"/>
                  </a:lnTo>
                  <a:close/>
                  <a:moveTo>
                    <a:pt x="746" y="225"/>
                  </a:moveTo>
                  <a:lnTo>
                    <a:pt x="746" y="225"/>
                  </a:lnTo>
                  <a:cubicBezTo>
                    <a:pt x="746" y="204"/>
                    <a:pt x="741" y="188"/>
                    <a:pt x="731" y="177"/>
                  </a:cubicBezTo>
                  <a:cubicBezTo>
                    <a:pt x="721" y="165"/>
                    <a:pt x="708" y="159"/>
                    <a:pt x="691" y="159"/>
                  </a:cubicBezTo>
                  <a:cubicBezTo>
                    <a:pt x="675" y="159"/>
                    <a:pt x="660" y="165"/>
                    <a:pt x="649" y="177"/>
                  </a:cubicBezTo>
                  <a:cubicBezTo>
                    <a:pt x="637" y="190"/>
                    <a:pt x="630" y="205"/>
                    <a:pt x="627" y="225"/>
                  </a:cubicBezTo>
                  <a:lnTo>
                    <a:pt x="746" y="225"/>
                  </a:lnTo>
                  <a:close/>
                  <a:moveTo>
                    <a:pt x="802" y="266"/>
                  </a:moveTo>
                  <a:lnTo>
                    <a:pt x="802" y="266"/>
                  </a:lnTo>
                  <a:lnTo>
                    <a:pt x="627" y="266"/>
                  </a:lnTo>
                  <a:cubicBezTo>
                    <a:pt x="628" y="289"/>
                    <a:pt x="635" y="308"/>
                    <a:pt x="649" y="320"/>
                  </a:cubicBezTo>
                  <a:cubicBezTo>
                    <a:pt x="663" y="333"/>
                    <a:pt x="682" y="339"/>
                    <a:pt x="707" y="339"/>
                  </a:cubicBezTo>
                  <a:cubicBezTo>
                    <a:pt x="734" y="339"/>
                    <a:pt x="759" y="331"/>
                    <a:pt x="782" y="315"/>
                  </a:cubicBezTo>
                  <a:lnTo>
                    <a:pt x="782" y="362"/>
                  </a:lnTo>
                  <a:cubicBezTo>
                    <a:pt x="759" y="376"/>
                    <a:pt x="728" y="384"/>
                    <a:pt x="689" y="384"/>
                  </a:cubicBezTo>
                  <a:cubicBezTo>
                    <a:pt x="652" y="384"/>
                    <a:pt x="622" y="372"/>
                    <a:pt x="601" y="349"/>
                  </a:cubicBezTo>
                  <a:cubicBezTo>
                    <a:pt x="579" y="326"/>
                    <a:pt x="569" y="293"/>
                    <a:pt x="569" y="251"/>
                  </a:cubicBezTo>
                  <a:cubicBezTo>
                    <a:pt x="569" y="211"/>
                    <a:pt x="581" y="179"/>
                    <a:pt x="604" y="154"/>
                  </a:cubicBezTo>
                  <a:cubicBezTo>
                    <a:pt x="628" y="129"/>
                    <a:pt x="657" y="117"/>
                    <a:pt x="692" y="117"/>
                  </a:cubicBezTo>
                  <a:cubicBezTo>
                    <a:pt x="727" y="117"/>
                    <a:pt x="754" y="128"/>
                    <a:pt x="773" y="150"/>
                  </a:cubicBezTo>
                  <a:cubicBezTo>
                    <a:pt x="792" y="173"/>
                    <a:pt x="802" y="204"/>
                    <a:pt x="802" y="244"/>
                  </a:cubicBezTo>
                  <a:lnTo>
                    <a:pt x="802" y="266"/>
                  </a:lnTo>
                  <a:close/>
                  <a:moveTo>
                    <a:pt x="526" y="378"/>
                  </a:moveTo>
                  <a:lnTo>
                    <a:pt x="526" y="378"/>
                  </a:lnTo>
                  <a:lnTo>
                    <a:pt x="468" y="378"/>
                  </a:lnTo>
                  <a:lnTo>
                    <a:pt x="468" y="238"/>
                  </a:lnTo>
                  <a:cubicBezTo>
                    <a:pt x="468" y="188"/>
                    <a:pt x="451" y="163"/>
                    <a:pt x="417" y="163"/>
                  </a:cubicBezTo>
                  <a:cubicBezTo>
                    <a:pt x="400" y="163"/>
                    <a:pt x="386" y="170"/>
                    <a:pt x="374" y="184"/>
                  </a:cubicBezTo>
                  <a:cubicBezTo>
                    <a:pt x="362" y="199"/>
                    <a:pt x="357" y="218"/>
                    <a:pt x="357" y="240"/>
                  </a:cubicBezTo>
                  <a:lnTo>
                    <a:pt x="357" y="378"/>
                  </a:lnTo>
                  <a:lnTo>
                    <a:pt x="298" y="378"/>
                  </a:lnTo>
                  <a:lnTo>
                    <a:pt x="298" y="0"/>
                  </a:lnTo>
                  <a:lnTo>
                    <a:pt x="357" y="0"/>
                  </a:lnTo>
                  <a:lnTo>
                    <a:pt x="357" y="165"/>
                  </a:lnTo>
                  <a:lnTo>
                    <a:pt x="358" y="165"/>
                  </a:lnTo>
                  <a:cubicBezTo>
                    <a:pt x="377" y="133"/>
                    <a:pt x="405" y="117"/>
                    <a:pt x="441" y="117"/>
                  </a:cubicBezTo>
                  <a:cubicBezTo>
                    <a:pt x="497" y="117"/>
                    <a:pt x="526" y="151"/>
                    <a:pt x="526" y="221"/>
                  </a:cubicBezTo>
                  <a:lnTo>
                    <a:pt x="526" y="378"/>
                  </a:lnTo>
                  <a:close/>
                  <a:moveTo>
                    <a:pt x="265" y="71"/>
                  </a:moveTo>
                  <a:lnTo>
                    <a:pt x="265" y="71"/>
                  </a:lnTo>
                  <a:lnTo>
                    <a:pt x="162" y="71"/>
                  </a:lnTo>
                  <a:lnTo>
                    <a:pt x="162" y="378"/>
                  </a:lnTo>
                  <a:lnTo>
                    <a:pt x="102" y="378"/>
                  </a:lnTo>
                  <a:lnTo>
                    <a:pt x="102" y="71"/>
                  </a:lnTo>
                  <a:lnTo>
                    <a:pt x="0" y="71"/>
                  </a:lnTo>
                  <a:lnTo>
                    <a:pt x="0" y="21"/>
                  </a:lnTo>
                  <a:lnTo>
                    <a:pt x="265" y="21"/>
                  </a:lnTo>
                  <a:lnTo>
                    <a:pt x="265" y="71"/>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274140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D83B0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7" name="Text Placeholder 4">
            <a:extLst>
              <a:ext uri="{FF2B5EF4-FFF2-40B4-BE49-F238E27FC236}">
                <a16:creationId xmlns:a16="http://schemas.microsoft.com/office/drawing/2014/main" id="{1FC2526B-B2B3-4BA5-AC17-B1AAD1FF4B5D}"/>
              </a:ext>
            </a:extLst>
          </p:cNvPr>
          <p:cNvSpPr>
            <a:spLocks noGrp="1"/>
          </p:cNvSpPr>
          <p:nvPr>
            <p:ph type="body" sz="quarter" idx="14" hasCustomPrompt="1"/>
          </p:nvPr>
        </p:nvSpPr>
        <p:spPr>
          <a:xfrm>
            <a:off x="584200" y="6016752"/>
            <a:ext cx="55138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6" name="MS logo gray - EMF" descr="Microsoft logo, gray text version">
            <a:extLst>
              <a:ext uri="{FF2B5EF4-FFF2-40B4-BE49-F238E27FC236}">
                <a16:creationId xmlns:a16="http://schemas.microsoft.com/office/drawing/2014/main" id="{F28077D6-7EB1-4B7E-84A0-48374B645BA8}"/>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863917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775A9BF-C6D3-4517-B16F-782261BCAC6E}"/>
              </a:ext>
            </a:extLst>
          </p:cNvPr>
          <p:cNvSpPr>
            <a:spLocks noGrp="1"/>
          </p:cNvSpPr>
          <p:nvPr>
            <p:ph type="dt" sz="half" idx="10"/>
          </p:nvPr>
        </p:nvSpPr>
        <p:spPr/>
        <p:txBody>
          <a:bodyPr/>
          <a:lstStyle/>
          <a:p>
            <a:fld id="{894C087B-338C-4182-AF63-7FDC88A654E5}" type="datetimeFigureOut">
              <a:rPr lang="en-GB" smtClean="0"/>
              <a:t>24/02/2020</a:t>
            </a:fld>
            <a:endParaRPr lang="en-GB"/>
          </a:p>
        </p:txBody>
      </p:sp>
      <p:sp>
        <p:nvSpPr>
          <p:cNvPr id="3" name="Footer Placeholder 2">
            <a:extLst>
              <a:ext uri="{FF2B5EF4-FFF2-40B4-BE49-F238E27FC236}">
                <a16:creationId xmlns:a16="http://schemas.microsoft.com/office/drawing/2014/main" id="{2E1781E7-A5FA-4758-A445-BB72CBBAEB47}"/>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E6D817DF-8FF3-4A85-A541-417EA08295E5}"/>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948326066"/>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8" name="Text Placeholder 4">
            <a:extLst>
              <a:ext uri="{FF2B5EF4-FFF2-40B4-BE49-F238E27FC236}">
                <a16:creationId xmlns:a16="http://schemas.microsoft.com/office/drawing/2014/main" id="{33510880-83DD-48A9-A111-05C52DE11113}"/>
              </a:ext>
            </a:extLst>
          </p:cNvPr>
          <p:cNvSpPr>
            <a:spLocks noGrp="1"/>
          </p:cNvSpPr>
          <p:nvPr>
            <p:ph type="body" sz="quarter" idx="14" hasCustomPrompt="1"/>
          </p:nvPr>
        </p:nvSpPr>
        <p:spPr>
          <a:xfrm>
            <a:off x="584200" y="6016752"/>
            <a:ext cx="2743200"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7" name="Picture 6" descr="Microsoft Ignite The Tour graphic">
            <a:extLst>
              <a:ext uri="{FF2B5EF4-FFF2-40B4-BE49-F238E27FC236}">
                <a16:creationId xmlns:a16="http://schemas.microsoft.com/office/drawing/2014/main" id="{634884E1-B5A4-420C-A2DE-6323A92F07E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906486" y="0"/>
            <a:ext cx="9285514"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238635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7" name="Text Placeholder 4">
            <a:extLst>
              <a:ext uri="{FF2B5EF4-FFF2-40B4-BE49-F238E27FC236}">
                <a16:creationId xmlns:a16="http://schemas.microsoft.com/office/drawing/2014/main" id="{9DABB7D0-35E4-4977-B6DF-FC6413167548}"/>
              </a:ext>
            </a:extLst>
          </p:cNvPr>
          <p:cNvSpPr>
            <a:spLocks noGrp="1"/>
          </p:cNvSpPr>
          <p:nvPr>
            <p:ph type="body" sz="quarter" idx="14" hasCustomPrompt="1"/>
          </p:nvPr>
        </p:nvSpPr>
        <p:spPr>
          <a:xfrm>
            <a:off x="584200" y="6016752"/>
            <a:ext cx="55138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8" name="Picture 7" descr="Microsoft Ignite The Tour graphic">
            <a:extLst>
              <a:ext uri="{FF2B5EF4-FFF2-40B4-BE49-F238E27FC236}">
                <a16:creationId xmlns:a16="http://schemas.microsoft.com/office/drawing/2014/main" id="{0DD4EC91-2113-42B5-BCCE-4B5CFDA84CC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294626" y="-1"/>
            <a:ext cx="6897374" cy="6858001"/>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69472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6" name="Text Placeholder 4">
            <a:extLst>
              <a:ext uri="{FF2B5EF4-FFF2-40B4-BE49-F238E27FC236}">
                <a16:creationId xmlns:a16="http://schemas.microsoft.com/office/drawing/2014/main" id="{057C73B5-0E5D-44A8-AE3C-5A0E30422215}"/>
              </a:ext>
            </a:extLst>
          </p:cNvPr>
          <p:cNvSpPr>
            <a:spLocks noGrp="1"/>
          </p:cNvSpPr>
          <p:nvPr>
            <p:ph type="body" sz="quarter" idx="13" hasCustomPrompt="1"/>
          </p:nvPr>
        </p:nvSpPr>
        <p:spPr>
          <a:xfrm>
            <a:off x="585216" y="6047530"/>
            <a:ext cx="4174108" cy="276999"/>
          </a:xfrm>
          <a:noFill/>
        </p:spPr>
        <p:txBody>
          <a:bodyPr wrap="square" lIns="0" tIns="0" rIns="0" bIns="0" anchor="b">
            <a:sp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8" name="Picture 7" descr="Two people at a Microsoft event">
            <a:extLst>
              <a:ext uri="{FF2B5EF4-FFF2-40B4-BE49-F238E27FC236}">
                <a16:creationId xmlns:a16="http://schemas.microsoft.com/office/drawing/2014/main" id="{167E3A30-9E9A-405B-9E9F-54CF1376467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771471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7257886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6681622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2141370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4173601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7718804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2009235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32217038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6344B6-05A6-40AD-A0D5-84415341A7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1CE0FD1A-7A7B-4F2B-B0FA-C078F2F6EFD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28C5C5ED-61A5-438A-ADF2-543BEB36377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FAD750B-F51F-4C18-B128-31025C13497E}"/>
              </a:ext>
            </a:extLst>
          </p:cNvPr>
          <p:cNvSpPr>
            <a:spLocks noGrp="1"/>
          </p:cNvSpPr>
          <p:nvPr>
            <p:ph type="dt" sz="half" idx="10"/>
          </p:nvPr>
        </p:nvSpPr>
        <p:spPr/>
        <p:txBody>
          <a:bodyPr/>
          <a:lstStyle/>
          <a:p>
            <a:fld id="{894C087B-338C-4182-AF63-7FDC88A654E5}" type="datetimeFigureOut">
              <a:rPr lang="en-GB" smtClean="0"/>
              <a:t>24/02/2020</a:t>
            </a:fld>
            <a:endParaRPr lang="en-GB"/>
          </a:p>
        </p:txBody>
      </p:sp>
      <p:sp>
        <p:nvSpPr>
          <p:cNvPr id="6" name="Footer Placeholder 5">
            <a:extLst>
              <a:ext uri="{FF2B5EF4-FFF2-40B4-BE49-F238E27FC236}">
                <a16:creationId xmlns:a16="http://schemas.microsoft.com/office/drawing/2014/main" id="{BD5044FD-7E93-42F7-A997-882BB91ABE20}"/>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4472C20-07DB-477A-87DF-09531BF2B089}"/>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2065062552"/>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22447953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dirty="0"/>
              <a:t>Square photo layout with smaller text</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98234912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1688417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41688465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dirty="0"/>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02345256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13106467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dirty="0"/>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71117439"/>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2806478381"/>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8960836"/>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a:noFill/>
        </p:spPr>
        <p:txBody>
          <a:bodyPr anchor="ctr"/>
          <a:lstStyle>
            <a:lvl1pPr>
              <a:defRPr>
                <a:solidFill>
                  <a:schemeClr val="bg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44660161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28FAE-9827-478A-8F6B-A43B2DADA46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AC0A7314-648C-4A5A-9F1B-48D9056265F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D90F1FFD-6CCD-4095-92A2-9CCC3FC0C35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E31865F-0544-41A7-91AD-522E086C58E9}"/>
              </a:ext>
            </a:extLst>
          </p:cNvPr>
          <p:cNvSpPr>
            <a:spLocks noGrp="1"/>
          </p:cNvSpPr>
          <p:nvPr>
            <p:ph type="dt" sz="half" idx="10"/>
          </p:nvPr>
        </p:nvSpPr>
        <p:spPr/>
        <p:txBody>
          <a:bodyPr/>
          <a:lstStyle/>
          <a:p>
            <a:fld id="{894C087B-338C-4182-AF63-7FDC88A654E5}" type="datetimeFigureOut">
              <a:rPr lang="en-GB" smtClean="0"/>
              <a:t>24/02/2020</a:t>
            </a:fld>
            <a:endParaRPr lang="en-GB"/>
          </a:p>
        </p:txBody>
      </p:sp>
      <p:sp>
        <p:nvSpPr>
          <p:cNvPr id="6" name="Footer Placeholder 5">
            <a:extLst>
              <a:ext uri="{FF2B5EF4-FFF2-40B4-BE49-F238E27FC236}">
                <a16:creationId xmlns:a16="http://schemas.microsoft.com/office/drawing/2014/main" id="{86C8F60B-37F7-43C1-980C-4782A5D1B1EC}"/>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0881E98-6B33-48D6-8267-8D7B35721353}"/>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30808038"/>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46060738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014432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55107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7" name="Picture 6" descr="Microsoft Ignite The Tour graphic">
            <a:extLst>
              <a:ext uri="{FF2B5EF4-FFF2-40B4-BE49-F238E27FC236}">
                <a16:creationId xmlns:a16="http://schemas.microsoft.com/office/drawing/2014/main" id="{49EFE72D-84A8-4C08-AF2F-E5E1B5A3FBD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145970" y="0"/>
            <a:ext cx="9046030" cy="6858000"/>
          </a:xfrm>
          <a:prstGeom prst="rect">
            <a:avLst/>
          </a:prstGeom>
        </p:spPr>
      </p:pic>
    </p:spTree>
    <p:extLst>
      <p:ext uri="{BB962C8B-B14F-4D97-AF65-F5344CB8AC3E}">
        <p14:creationId xmlns:p14="http://schemas.microsoft.com/office/powerpoint/2010/main" val="4190995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pic>
        <p:nvPicPr>
          <p:cNvPr id="5" name="Picture 4" descr="Microsoft Ignite The Tour graphic">
            <a:extLst>
              <a:ext uri="{FF2B5EF4-FFF2-40B4-BE49-F238E27FC236}">
                <a16:creationId xmlns:a16="http://schemas.microsoft.com/office/drawing/2014/main" id="{7CB8EBFF-20C5-402C-987B-C51DBE9A9DF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965371" y="0"/>
            <a:ext cx="6226629" cy="6858001"/>
          </a:xfrm>
          <a:prstGeom prst="rect">
            <a:avLst/>
          </a:prstGeom>
        </p:spPr>
      </p:pic>
    </p:spTree>
    <p:extLst>
      <p:ext uri="{BB962C8B-B14F-4D97-AF65-F5344CB8AC3E}">
        <p14:creationId xmlns:p14="http://schemas.microsoft.com/office/powerpoint/2010/main" val="2749964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604930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4969959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5101345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414199622"/>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18388829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18" Type="http://schemas.openxmlformats.org/officeDocument/2006/relationships/image" Target="../media/image4.emf"/><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17" Type="http://schemas.openxmlformats.org/officeDocument/2006/relationships/theme" Target="../theme/theme2.xml"/><Relationship Id="rId2" Type="http://schemas.openxmlformats.org/officeDocument/2006/relationships/slideLayout" Target="../slideLayouts/slideLayout16.xml"/><Relationship Id="rId16" Type="http://schemas.openxmlformats.org/officeDocument/2006/relationships/slideLayout" Target="../slideLayouts/slideLayout30.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slideLayout" Target="../slideLayouts/slideLayout2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8.xml"/><Relationship Id="rId13" Type="http://schemas.openxmlformats.org/officeDocument/2006/relationships/slideLayout" Target="../slideLayouts/slideLayout43.xml"/><Relationship Id="rId18" Type="http://schemas.openxmlformats.org/officeDocument/2006/relationships/slideLayout" Target="../slideLayouts/slideLayout48.xml"/><Relationship Id="rId26" Type="http://schemas.openxmlformats.org/officeDocument/2006/relationships/slideLayout" Target="../slideLayouts/slideLayout56.xml"/><Relationship Id="rId39" Type="http://schemas.openxmlformats.org/officeDocument/2006/relationships/image" Target="../media/image7.emf"/><Relationship Id="rId3" Type="http://schemas.openxmlformats.org/officeDocument/2006/relationships/slideLayout" Target="../slideLayouts/slideLayout33.xml"/><Relationship Id="rId21" Type="http://schemas.openxmlformats.org/officeDocument/2006/relationships/slideLayout" Target="../slideLayouts/slideLayout51.xml"/><Relationship Id="rId34" Type="http://schemas.openxmlformats.org/officeDocument/2006/relationships/slideLayout" Target="../slideLayouts/slideLayout64.xml"/><Relationship Id="rId7" Type="http://schemas.openxmlformats.org/officeDocument/2006/relationships/slideLayout" Target="../slideLayouts/slideLayout37.xml"/><Relationship Id="rId12" Type="http://schemas.openxmlformats.org/officeDocument/2006/relationships/slideLayout" Target="../slideLayouts/slideLayout42.xml"/><Relationship Id="rId17" Type="http://schemas.openxmlformats.org/officeDocument/2006/relationships/slideLayout" Target="../slideLayouts/slideLayout47.xml"/><Relationship Id="rId25" Type="http://schemas.openxmlformats.org/officeDocument/2006/relationships/slideLayout" Target="../slideLayouts/slideLayout55.xml"/><Relationship Id="rId33" Type="http://schemas.openxmlformats.org/officeDocument/2006/relationships/slideLayout" Target="../slideLayouts/slideLayout63.xml"/><Relationship Id="rId38" Type="http://schemas.openxmlformats.org/officeDocument/2006/relationships/theme" Target="../theme/theme3.xml"/><Relationship Id="rId2" Type="http://schemas.openxmlformats.org/officeDocument/2006/relationships/slideLayout" Target="../slideLayouts/slideLayout32.xml"/><Relationship Id="rId16" Type="http://schemas.openxmlformats.org/officeDocument/2006/relationships/slideLayout" Target="../slideLayouts/slideLayout46.xml"/><Relationship Id="rId20" Type="http://schemas.openxmlformats.org/officeDocument/2006/relationships/slideLayout" Target="../slideLayouts/slideLayout50.xml"/><Relationship Id="rId29" Type="http://schemas.openxmlformats.org/officeDocument/2006/relationships/slideLayout" Target="../slideLayouts/slideLayout59.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slideLayout" Target="../slideLayouts/slideLayout41.xml"/><Relationship Id="rId24" Type="http://schemas.openxmlformats.org/officeDocument/2006/relationships/slideLayout" Target="../slideLayouts/slideLayout54.xml"/><Relationship Id="rId32" Type="http://schemas.openxmlformats.org/officeDocument/2006/relationships/slideLayout" Target="../slideLayouts/slideLayout62.xml"/><Relationship Id="rId37" Type="http://schemas.openxmlformats.org/officeDocument/2006/relationships/slideLayout" Target="../slideLayouts/slideLayout67.xml"/><Relationship Id="rId5" Type="http://schemas.openxmlformats.org/officeDocument/2006/relationships/slideLayout" Target="../slideLayouts/slideLayout35.xml"/><Relationship Id="rId15" Type="http://schemas.openxmlformats.org/officeDocument/2006/relationships/slideLayout" Target="../slideLayouts/slideLayout45.xml"/><Relationship Id="rId23" Type="http://schemas.openxmlformats.org/officeDocument/2006/relationships/slideLayout" Target="../slideLayouts/slideLayout53.xml"/><Relationship Id="rId28" Type="http://schemas.openxmlformats.org/officeDocument/2006/relationships/slideLayout" Target="../slideLayouts/slideLayout58.xml"/><Relationship Id="rId36" Type="http://schemas.openxmlformats.org/officeDocument/2006/relationships/slideLayout" Target="../slideLayouts/slideLayout66.xml"/><Relationship Id="rId10" Type="http://schemas.openxmlformats.org/officeDocument/2006/relationships/slideLayout" Target="../slideLayouts/slideLayout40.xml"/><Relationship Id="rId19" Type="http://schemas.openxmlformats.org/officeDocument/2006/relationships/slideLayout" Target="../slideLayouts/slideLayout49.xml"/><Relationship Id="rId31" Type="http://schemas.openxmlformats.org/officeDocument/2006/relationships/slideLayout" Target="../slideLayouts/slideLayout61.xml"/><Relationship Id="rId4" Type="http://schemas.openxmlformats.org/officeDocument/2006/relationships/slideLayout" Target="../slideLayouts/slideLayout34.xml"/><Relationship Id="rId9" Type="http://schemas.openxmlformats.org/officeDocument/2006/relationships/slideLayout" Target="../slideLayouts/slideLayout39.xml"/><Relationship Id="rId14" Type="http://schemas.openxmlformats.org/officeDocument/2006/relationships/slideLayout" Target="../slideLayouts/slideLayout44.xml"/><Relationship Id="rId22" Type="http://schemas.openxmlformats.org/officeDocument/2006/relationships/slideLayout" Target="../slideLayouts/slideLayout52.xml"/><Relationship Id="rId27" Type="http://schemas.openxmlformats.org/officeDocument/2006/relationships/slideLayout" Target="../slideLayouts/slideLayout57.xml"/><Relationship Id="rId30" Type="http://schemas.openxmlformats.org/officeDocument/2006/relationships/slideLayout" Target="../slideLayouts/slideLayout60.xml"/><Relationship Id="rId35" Type="http://schemas.openxmlformats.org/officeDocument/2006/relationships/slideLayout" Target="../slideLayouts/slideLayout65.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5.xml"/><Relationship Id="rId13" Type="http://schemas.openxmlformats.org/officeDocument/2006/relationships/slideLayout" Target="../slideLayouts/slideLayout80.xml"/><Relationship Id="rId18" Type="http://schemas.openxmlformats.org/officeDocument/2006/relationships/slideLayout" Target="../slideLayouts/slideLayout85.xml"/><Relationship Id="rId26" Type="http://schemas.openxmlformats.org/officeDocument/2006/relationships/slideLayout" Target="../slideLayouts/slideLayout93.xml"/><Relationship Id="rId3" Type="http://schemas.openxmlformats.org/officeDocument/2006/relationships/slideLayout" Target="../slideLayouts/slideLayout70.xml"/><Relationship Id="rId21" Type="http://schemas.openxmlformats.org/officeDocument/2006/relationships/slideLayout" Target="../slideLayouts/slideLayout88.xml"/><Relationship Id="rId7" Type="http://schemas.openxmlformats.org/officeDocument/2006/relationships/slideLayout" Target="../slideLayouts/slideLayout74.xml"/><Relationship Id="rId12" Type="http://schemas.openxmlformats.org/officeDocument/2006/relationships/slideLayout" Target="../slideLayouts/slideLayout79.xml"/><Relationship Id="rId17" Type="http://schemas.openxmlformats.org/officeDocument/2006/relationships/slideLayout" Target="../slideLayouts/slideLayout84.xml"/><Relationship Id="rId25" Type="http://schemas.openxmlformats.org/officeDocument/2006/relationships/slideLayout" Target="../slideLayouts/slideLayout92.xml"/><Relationship Id="rId33" Type="http://schemas.openxmlformats.org/officeDocument/2006/relationships/image" Target="../media/image7.emf"/><Relationship Id="rId2" Type="http://schemas.openxmlformats.org/officeDocument/2006/relationships/slideLayout" Target="../slideLayouts/slideLayout69.xml"/><Relationship Id="rId16" Type="http://schemas.openxmlformats.org/officeDocument/2006/relationships/slideLayout" Target="../slideLayouts/slideLayout83.xml"/><Relationship Id="rId20" Type="http://schemas.openxmlformats.org/officeDocument/2006/relationships/slideLayout" Target="../slideLayouts/slideLayout87.xml"/><Relationship Id="rId29" Type="http://schemas.openxmlformats.org/officeDocument/2006/relationships/slideLayout" Target="../slideLayouts/slideLayout96.xml"/><Relationship Id="rId1" Type="http://schemas.openxmlformats.org/officeDocument/2006/relationships/slideLayout" Target="../slideLayouts/slideLayout68.xml"/><Relationship Id="rId6" Type="http://schemas.openxmlformats.org/officeDocument/2006/relationships/slideLayout" Target="../slideLayouts/slideLayout73.xml"/><Relationship Id="rId11" Type="http://schemas.openxmlformats.org/officeDocument/2006/relationships/slideLayout" Target="../slideLayouts/slideLayout78.xml"/><Relationship Id="rId24" Type="http://schemas.openxmlformats.org/officeDocument/2006/relationships/slideLayout" Target="../slideLayouts/slideLayout91.xml"/><Relationship Id="rId32" Type="http://schemas.openxmlformats.org/officeDocument/2006/relationships/theme" Target="../theme/theme4.xml"/><Relationship Id="rId5" Type="http://schemas.openxmlformats.org/officeDocument/2006/relationships/slideLayout" Target="../slideLayouts/slideLayout72.xml"/><Relationship Id="rId15" Type="http://schemas.openxmlformats.org/officeDocument/2006/relationships/slideLayout" Target="../slideLayouts/slideLayout82.xml"/><Relationship Id="rId23" Type="http://schemas.openxmlformats.org/officeDocument/2006/relationships/slideLayout" Target="../slideLayouts/slideLayout90.xml"/><Relationship Id="rId28" Type="http://schemas.openxmlformats.org/officeDocument/2006/relationships/slideLayout" Target="../slideLayouts/slideLayout95.xml"/><Relationship Id="rId10" Type="http://schemas.openxmlformats.org/officeDocument/2006/relationships/slideLayout" Target="../slideLayouts/slideLayout77.xml"/><Relationship Id="rId19" Type="http://schemas.openxmlformats.org/officeDocument/2006/relationships/slideLayout" Target="../slideLayouts/slideLayout86.xml"/><Relationship Id="rId31" Type="http://schemas.openxmlformats.org/officeDocument/2006/relationships/slideLayout" Target="../slideLayouts/slideLayout98.xml"/><Relationship Id="rId4" Type="http://schemas.openxmlformats.org/officeDocument/2006/relationships/slideLayout" Target="../slideLayouts/slideLayout71.xml"/><Relationship Id="rId9" Type="http://schemas.openxmlformats.org/officeDocument/2006/relationships/slideLayout" Target="../slideLayouts/slideLayout76.xml"/><Relationship Id="rId14" Type="http://schemas.openxmlformats.org/officeDocument/2006/relationships/slideLayout" Target="../slideLayouts/slideLayout81.xml"/><Relationship Id="rId22" Type="http://schemas.openxmlformats.org/officeDocument/2006/relationships/slideLayout" Target="../slideLayouts/slideLayout89.xml"/><Relationship Id="rId27" Type="http://schemas.openxmlformats.org/officeDocument/2006/relationships/slideLayout" Target="../slideLayouts/slideLayout94.xml"/><Relationship Id="rId30" Type="http://schemas.openxmlformats.org/officeDocument/2006/relationships/slideLayout" Target="../slideLayouts/slideLayout9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A3D687-A5EA-4D96-A85D-D2D9D04AD70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51AAEAB5-DC0C-426A-B60D-5262A15FE10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F65D7CD-6EA3-4722-A34D-7411B979EEE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94C087B-338C-4182-AF63-7FDC88A654E5}" type="datetimeFigureOut">
              <a:rPr lang="en-GB" smtClean="0"/>
              <a:t>24/02/2020</a:t>
            </a:fld>
            <a:endParaRPr lang="en-GB"/>
          </a:p>
        </p:txBody>
      </p:sp>
      <p:sp>
        <p:nvSpPr>
          <p:cNvPr id="5" name="Footer Placeholder 4">
            <a:extLst>
              <a:ext uri="{FF2B5EF4-FFF2-40B4-BE49-F238E27FC236}">
                <a16:creationId xmlns:a16="http://schemas.microsoft.com/office/drawing/2014/main" id="{B38C7240-C5F2-45C9-B23A-C12308473BC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4F05E035-D116-4AEA-AD4B-404CAA7A956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02F0A34-BAD1-4950-8C8E-B7187CF3EDFA}" type="slidenum">
              <a:rPr lang="en-GB" smtClean="0"/>
              <a:t>‹#›</a:t>
            </a:fld>
            <a:endParaRPr lang="en-GB"/>
          </a:p>
        </p:txBody>
      </p:sp>
    </p:spTree>
    <p:extLst>
      <p:ext uri="{BB962C8B-B14F-4D97-AF65-F5344CB8AC3E}">
        <p14:creationId xmlns:p14="http://schemas.microsoft.com/office/powerpoint/2010/main" val="33534024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2" r:id="rId13"/>
    <p:sldLayoutId id="2147483759"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18" cstate="email">
            <a:extLst>
              <a:ext uri="{28A0092B-C50C-407E-A947-70E740481C1C}">
                <a14:useLocalDpi xmlns:a14="http://schemas.microsoft.com/office/drawing/2010/main"/>
              </a:ext>
            </a:extLst>
          </a:blip>
          <a:stretch>
            <a:fillRect/>
          </a:stretch>
        </p:blipFill>
        <p:spPr>
          <a:xfrm rot="5400000">
            <a:off x="9179299" y="3012080"/>
            <a:ext cx="6858623" cy="833219"/>
          </a:xfrm>
          <a:prstGeom prst="rect">
            <a:avLst/>
          </a:prstGeom>
        </p:spPr>
      </p:pic>
    </p:spTree>
    <p:extLst>
      <p:ext uri="{BB962C8B-B14F-4D97-AF65-F5344CB8AC3E}">
        <p14:creationId xmlns:p14="http://schemas.microsoft.com/office/powerpoint/2010/main" val="2251741938"/>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760" r:id="rId13"/>
    <p:sldLayoutId id="2147483761" r:id="rId14"/>
    <p:sldLayoutId id="2147483762" r:id="rId15"/>
    <p:sldLayoutId id="2147483763" r:id="rId16"/>
  </p:sldLayoutIdLst>
  <p:transition>
    <p:fade/>
  </p:transition>
  <p:txStyles>
    <p:titleStyle>
      <a:lvl1pPr algn="l" defTabSz="914367" rtl="0" eaLnBrk="1" latinLnBrk="0" hangingPunct="1">
        <a:lnSpc>
          <a:spcPct val="90000"/>
        </a:lnSpc>
        <a:spcBef>
          <a:spcPct val="0"/>
        </a:spcBef>
        <a:buNone/>
        <a:defRPr lang="en-US" sz="4705" b="0" kern="1200" cap="none" spc="-147"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p15:clr>
            <a:srgbClr val="C35EA4"/>
          </p15:clr>
        </p15:guide>
        <p15:guide id="4" pos="1528">
          <p15:clr>
            <a:srgbClr val="C35EA4"/>
          </p15:clr>
        </p15:guide>
        <p15:guide id="5" pos="2619">
          <p15:clr>
            <a:srgbClr val="C35EA4"/>
          </p15:clr>
        </p15:guide>
        <p15:guide id="6" pos="2765">
          <p15:clr>
            <a:srgbClr val="C35EA4"/>
          </p15:clr>
        </p15:guide>
        <p15:guide id="7" pos="3855">
          <p15:clr>
            <a:srgbClr val="C35EA4"/>
          </p15:clr>
        </p15:guide>
        <p15:guide id="8" pos="4003">
          <p15:clr>
            <a:srgbClr val="C35EA4"/>
          </p15:clr>
        </p15:guide>
        <p15:guide id="9" pos="5083">
          <p15:clr>
            <a:srgbClr val="C35EA4"/>
          </p15:clr>
        </p15:guide>
        <p15:guide id="10" pos="5231">
          <p15:clr>
            <a:srgbClr val="C35EA4"/>
          </p15:clr>
        </p15:guide>
        <p15:guide id="11" pos="6323">
          <p15:clr>
            <a:srgbClr val="C35EA4"/>
          </p15:clr>
        </p15:guide>
        <p15:guide id="12" pos="6469">
          <p15:clr>
            <a:srgbClr val="C35EA4"/>
          </p15:clr>
        </p15:guide>
        <p15:guide id="16" pos="293">
          <p15:clr>
            <a:srgbClr val="F26B43"/>
          </p15:clr>
        </p15:guide>
        <p15:guide id="17" pos="7392">
          <p15:clr>
            <a:srgbClr val="F26B43"/>
          </p15:clr>
        </p15:guide>
        <p15:guide id="18" orient="horz" pos="751">
          <p15:clr>
            <a:srgbClr val="5ACBF0"/>
          </p15:clr>
        </p15:guide>
        <p15:guide id="19" orient="horz" pos="1366">
          <p15:clr>
            <a:srgbClr val="5ACBF0"/>
          </p15:clr>
        </p15:guide>
        <p15:guide id="20" orient="horz" pos="605">
          <p15:clr>
            <a:srgbClr val="5ACBF0"/>
          </p15:clr>
        </p15:guide>
        <p15:guide id="21" orient="horz" pos="1514">
          <p15:clr>
            <a:srgbClr val="5ACBF0"/>
          </p15:clr>
        </p15:guide>
        <p15:guide id="22" orient="horz" pos="2130">
          <p15:clr>
            <a:srgbClr val="5ACBF0"/>
          </p15:clr>
        </p15:guide>
        <p15:guide id="23" orient="horz" pos="2275">
          <p15:clr>
            <a:srgbClr val="5ACBF0"/>
          </p15:clr>
        </p15:guide>
        <p15:guide id="25" orient="horz" pos="288">
          <p15:clr>
            <a:srgbClr val="F26B43"/>
          </p15:clr>
        </p15:guide>
        <p15:guide id="26" orient="horz" pos="4014">
          <p15:clr>
            <a:srgbClr val="F26B43"/>
          </p15:clr>
        </p15:guide>
        <p15:guide id="27" orient="horz" pos="2891">
          <p15:clr>
            <a:srgbClr val="5ACBF0"/>
          </p15:clr>
        </p15:guide>
        <p15:guide id="28" orient="horz" pos="3038">
          <p15:clr>
            <a:srgbClr val="5ACBF0"/>
          </p15:clr>
        </p15:guide>
        <p15:guide id="29" orient="horz" pos="3654">
          <p15:clr>
            <a:srgbClr val="5ACBF0"/>
          </p15:clr>
        </p15:guide>
        <p15:guide id="30" orient="horz" pos="3800">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9"/>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986705886"/>
      </p:ext>
    </p:extLst>
  </p:cSld>
  <p:clrMap bg1="dk1" tx1="lt1" bg2="dk2" tx2="lt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 id="2147483700" r:id="rId13"/>
    <p:sldLayoutId id="2147483701" r:id="rId14"/>
    <p:sldLayoutId id="2147483702" r:id="rId15"/>
    <p:sldLayoutId id="2147483703" r:id="rId16"/>
    <p:sldLayoutId id="2147483704" r:id="rId17"/>
    <p:sldLayoutId id="2147483705" r:id="rId18"/>
    <p:sldLayoutId id="2147483706" r:id="rId19"/>
    <p:sldLayoutId id="2147483707" r:id="rId20"/>
    <p:sldLayoutId id="2147483708" r:id="rId21"/>
    <p:sldLayoutId id="2147483709" r:id="rId22"/>
    <p:sldLayoutId id="2147483710" r:id="rId23"/>
    <p:sldLayoutId id="2147483711" r:id="rId24"/>
    <p:sldLayoutId id="2147483712" r:id="rId25"/>
    <p:sldLayoutId id="2147483713" r:id="rId26"/>
    <p:sldLayoutId id="2147483714" r:id="rId27"/>
    <p:sldLayoutId id="2147483715" r:id="rId28"/>
    <p:sldLayoutId id="2147483716" r:id="rId29"/>
    <p:sldLayoutId id="2147483717" r:id="rId30"/>
    <p:sldLayoutId id="2147483718" r:id="rId31"/>
    <p:sldLayoutId id="2147483719" r:id="rId32"/>
    <p:sldLayoutId id="2147483720" r:id="rId33"/>
    <p:sldLayoutId id="2147483721" r:id="rId34"/>
    <p:sldLayoutId id="2147483722" r:id="rId35"/>
    <p:sldLayoutId id="2147483723" r:id="rId36"/>
    <p:sldLayoutId id="2147483726" r:id="rId37"/>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3"/>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361497129"/>
      </p:ext>
    </p:extLst>
  </p:cSld>
  <p:clrMap bg1="lt1" tx1="dk1" bg2="lt2" tx2="dk2" accent1="accent1" accent2="accent2" accent3="accent3" accent4="accent4" accent5="accent5" accent6="accent6" hlink="hlink" folHlink="folHlink"/>
  <p:sldLayoutIdLst>
    <p:sldLayoutId id="2147483728" r:id="rId1"/>
    <p:sldLayoutId id="2147483729" r:id="rId2"/>
    <p:sldLayoutId id="2147483730" r:id="rId3"/>
    <p:sldLayoutId id="2147483731" r:id="rId4"/>
    <p:sldLayoutId id="2147483732" r:id="rId5"/>
    <p:sldLayoutId id="2147483733" r:id="rId6"/>
    <p:sldLayoutId id="2147483734" r:id="rId7"/>
    <p:sldLayoutId id="2147483735" r:id="rId8"/>
    <p:sldLayoutId id="2147483736" r:id="rId9"/>
    <p:sldLayoutId id="2147483737" r:id="rId10"/>
    <p:sldLayoutId id="2147483738" r:id="rId11"/>
    <p:sldLayoutId id="2147483739" r:id="rId12"/>
    <p:sldLayoutId id="2147483740" r:id="rId13"/>
    <p:sldLayoutId id="2147483741" r:id="rId14"/>
    <p:sldLayoutId id="2147483742" r:id="rId15"/>
    <p:sldLayoutId id="2147483743" r:id="rId16"/>
    <p:sldLayoutId id="2147483744" r:id="rId17"/>
    <p:sldLayoutId id="2147483745" r:id="rId18"/>
    <p:sldLayoutId id="2147483746" r:id="rId19"/>
    <p:sldLayoutId id="2147483747" r:id="rId20"/>
    <p:sldLayoutId id="2147483748" r:id="rId21"/>
    <p:sldLayoutId id="2147483749" r:id="rId22"/>
    <p:sldLayoutId id="2147483750" r:id="rId23"/>
    <p:sldLayoutId id="2147483751" r:id="rId24"/>
    <p:sldLayoutId id="2147483752" r:id="rId25"/>
    <p:sldLayoutId id="2147483753" r:id="rId26"/>
    <p:sldLayoutId id="2147483754" r:id="rId27"/>
    <p:sldLayoutId id="2147483755" r:id="rId28"/>
    <p:sldLayoutId id="2147483756" r:id="rId29"/>
    <p:sldLayoutId id="2147483757" r:id="rId30"/>
    <p:sldLayoutId id="2147483758"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2.png"/><Relationship Id="rId1" Type="http://schemas.openxmlformats.org/officeDocument/2006/relationships/slideLayout" Target="../slideLayouts/slideLayout28.xml"/></Relationships>
</file>

<file path=ppt/slides/_rels/slide11.xml.rels><?xml version="1.0" encoding="UTF-8" standalone="yes"?>
<Relationships xmlns="http://schemas.openxmlformats.org/package/2006/relationships"><Relationship Id="rId8" Type="http://schemas.openxmlformats.org/officeDocument/2006/relationships/image" Target="../media/image69.gif"/><Relationship Id="rId3" Type="http://schemas.openxmlformats.org/officeDocument/2006/relationships/image" Target="../media/image64.png"/><Relationship Id="rId7" Type="http://schemas.openxmlformats.org/officeDocument/2006/relationships/image" Target="../media/image68.png"/><Relationship Id="rId2" Type="http://schemas.openxmlformats.org/officeDocument/2006/relationships/image" Target="../media/image63.png"/><Relationship Id="rId1" Type="http://schemas.openxmlformats.org/officeDocument/2006/relationships/slideLayout" Target="../slideLayouts/slideLayout27.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12.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9.xml"/></Relationships>
</file>

<file path=ppt/slides/_rels/slide13.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71.png"/><Relationship Id="rId7" Type="http://schemas.openxmlformats.org/officeDocument/2006/relationships/image" Target="../media/image75.PNG"/><Relationship Id="rId12" Type="http://schemas.openxmlformats.org/officeDocument/2006/relationships/image" Target="../media/image80.svg"/><Relationship Id="rId2" Type="http://schemas.openxmlformats.org/officeDocument/2006/relationships/notesSlide" Target="../notesSlides/notesSlide7.xml"/><Relationship Id="rId1" Type="http://schemas.openxmlformats.org/officeDocument/2006/relationships/slideLayout" Target="../slideLayouts/slideLayout27.xml"/><Relationship Id="rId6" Type="http://schemas.openxmlformats.org/officeDocument/2006/relationships/image" Target="../media/image74.png"/><Relationship Id="rId11" Type="http://schemas.openxmlformats.org/officeDocument/2006/relationships/image" Target="../media/image79.png"/><Relationship Id="rId5" Type="http://schemas.openxmlformats.org/officeDocument/2006/relationships/image" Target="../media/image73.png"/><Relationship Id="rId10" Type="http://schemas.openxmlformats.org/officeDocument/2006/relationships/image" Target="../media/image78.svg"/><Relationship Id="rId4" Type="http://schemas.openxmlformats.org/officeDocument/2006/relationships/image" Target="../media/image72.png"/><Relationship Id="rId9" Type="http://schemas.openxmlformats.org/officeDocument/2006/relationships/image" Target="../media/image77.png"/></Relationships>
</file>

<file path=ppt/slides/_rels/slide1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8.xml"/><Relationship Id="rId1" Type="http://schemas.openxmlformats.org/officeDocument/2006/relationships/slideLayout" Target="../slideLayouts/slideLayout30.xml"/><Relationship Id="rId5" Type="http://schemas.openxmlformats.org/officeDocument/2006/relationships/image" Target="../media/image83.png"/><Relationship Id="rId4" Type="http://schemas.openxmlformats.org/officeDocument/2006/relationships/image" Target="../media/image82.png"/></Relationships>
</file>

<file path=ppt/slides/_rels/slide15.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jpg"/><Relationship Id="rId1" Type="http://schemas.openxmlformats.org/officeDocument/2006/relationships/slideLayout" Target="../slideLayouts/slideLayout28.xml"/><Relationship Id="rId4" Type="http://schemas.openxmlformats.org/officeDocument/2006/relationships/image" Target="../media/image87.png"/></Relationships>
</file>

<file path=ppt/slides/_rels/slide17.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8.xml"/></Relationships>
</file>

<file path=ppt/slides/_rels/slide18.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8.xml"/></Relationships>
</file>

<file path=ppt/slides/_rels/slide19.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8.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jpg"/><Relationship Id="rId1" Type="http://schemas.openxmlformats.org/officeDocument/2006/relationships/slideLayout" Target="../slideLayouts/slideLayout28.xml"/></Relationships>
</file>

<file path=ppt/slides/_rels/slide21.xml.rels><?xml version="1.0" encoding="UTF-8" standalone="yes"?>
<Relationships xmlns="http://schemas.openxmlformats.org/package/2006/relationships"><Relationship Id="rId3" Type="http://schemas.openxmlformats.org/officeDocument/2006/relationships/image" Target="../media/image93.jpg"/><Relationship Id="rId2" Type="http://schemas.openxmlformats.org/officeDocument/2006/relationships/hyperlink" Target="https://web.powerapps.com/" TargetMode="External"/><Relationship Id="rId1" Type="http://schemas.openxmlformats.org/officeDocument/2006/relationships/slideLayout" Target="../slideLayouts/slideLayout28.xml"/></Relationships>
</file>

<file path=ppt/slides/_rels/slide22.xml.rels><?xml version="1.0" encoding="UTF-8" standalone="yes"?>
<Relationships xmlns="http://schemas.openxmlformats.org/package/2006/relationships"><Relationship Id="rId3" Type="http://schemas.openxmlformats.org/officeDocument/2006/relationships/image" Target="../media/image94.jpg"/><Relationship Id="rId2" Type="http://schemas.openxmlformats.org/officeDocument/2006/relationships/hyperlink" Target="https://web.powerapps.com/" TargetMode="External"/><Relationship Id="rId1" Type="http://schemas.openxmlformats.org/officeDocument/2006/relationships/slideLayout" Target="../slideLayouts/slideLayout28.xml"/></Relationships>
</file>

<file path=ppt/slides/_rels/slide23.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7.xml"/></Relationships>
</file>

<file path=ppt/slides/_rels/slide24.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21.xml"/><Relationship Id="rId5" Type="http://schemas.openxmlformats.org/officeDocument/2006/relationships/image" Target="../media/image98.png"/><Relationship Id="rId4" Type="http://schemas.openxmlformats.org/officeDocument/2006/relationships/hyperlink" Target="https://powerapps.microsoft.com/en-us/tutorials/connections-list/"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21.xml"/></Relationships>
</file>

<file path=ppt/slides/_rels/slide2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1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38.png"/><Relationship Id="rId18" Type="http://schemas.openxmlformats.org/officeDocument/2006/relationships/image" Target="../media/image43.png"/><Relationship Id="rId26" Type="http://schemas.openxmlformats.org/officeDocument/2006/relationships/image" Target="../media/image51.png"/><Relationship Id="rId3" Type="http://schemas.openxmlformats.org/officeDocument/2006/relationships/image" Target="../media/image28.png"/><Relationship Id="rId21" Type="http://schemas.openxmlformats.org/officeDocument/2006/relationships/image" Target="../media/image46.png"/><Relationship Id="rId34" Type="http://schemas.openxmlformats.org/officeDocument/2006/relationships/image" Target="../media/image59.png"/><Relationship Id="rId7" Type="http://schemas.openxmlformats.org/officeDocument/2006/relationships/image" Target="../media/image32.png"/><Relationship Id="rId12" Type="http://schemas.openxmlformats.org/officeDocument/2006/relationships/image" Target="../media/image37.png"/><Relationship Id="rId17" Type="http://schemas.openxmlformats.org/officeDocument/2006/relationships/image" Target="../media/image42.png"/><Relationship Id="rId25" Type="http://schemas.openxmlformats.org/officeDocument/2006/relationships/image" Target="../media/image50.png"/><Relationship Id="rId33" Type="http://schemas.openxmlformats.org/officeDocument/2006/relationships/image" Target="../media/image58.png"/><Relationship Id="rId2" Type="http://schemas.openxmlformats.org/officeDocument/2006/relationships/notesSlide" Target="../notesSlides/notesSlide6.xml"/><Relationship Id="rId16" Type="http://schemas.openxmlformats.org/officeDocument/2006/relationships/image" Target="../media/image41.png"/><Relationship Id="rId20" Type="http://schemas.openxmlformats.org/officeDocument/2006/relationships/image" Target="../media/image45.png"/><Relationship Id="rId29" Type="http://schemas.openxmlformats.org/officeDocument/2006/relationships/image" Target="../media/image54.png"/><Relationship Id="rId1" Type="http://schemas.openxmlformats.org/officeDocument/2006/relationships/slideLayout" Target="../slideLayouts/slideLayout21.xml"/><Relationship Id="rId6" Type="http://schemas.openxmlformats.org/officeDocument/2006/relationships/image" Target="../media/image31.png"/><Relationship Id="rId11" Type="http://schemas.openxmlformats.org/officeDocument/2006/relationships/image" Target="../media/image36.png"/><Relationship Id="rId24" Type="http://schemas.openxmlformats.org/officeDocument/2006/relationships/image" Target="../media/image49.png"/><Relationship Id="rId32" Type="http://schemas.openxmlformats.org/officeDocument/2006/relationships/image" Target="../media/image57.png"/><Relationship Id="rId5" Type="http://schemas.openxmlformats.org/officeDocument/2006/relationships/image" Target="../media/image30.png"/><Relationship Id="rId15" Type="http://schemas.openxmlformats.org/officeDocument/2006/relationships/image" Target="../media/image40.png"/><Relationship Id="rId23" Type="http://schemas.openxmlformats.org/officeDocument/2006/relationships/image" Target="../media/image48.png"/><Relationship Id="rId28" Type="http://schemas.openxmlformats.org/officeDocument/2006/relationships/image" Target="../media/image53.png"/><Relationship Id="rId10" Type="http://schemas.openxmlformats.org/officeDocument/2006/relationships/image" Target="../media/image35.png"/><Relationship Id="rId19" Type="http://schemas.openxmlformats.org/officeDocument/2006/relationships/image" Target="../media/image44.png"/><Relationship Id="rId31" Type="http://schemas.openxmlformats.org/officeDocument/2006/relationships/image" Target="../media/image56.png"/><Relationship Id="rId4" Type="http://schemas.openxmlformats.org/officeDocument/2006/relationships/image" Target="../media/image29.png"/><Relationship Id="rId9" Type="http://schemas.openxmlformats.org/officeDocument/2006/relationships/image" Target="../media/image34.png"/><Relationship Id="rId14" Type="http://schemas.openxmlformats.org/officeDocument/2006/relationships/image" Target="../media/image39.png"/><Relationship Id="rId22" Type="http://schemas.openxmlformats.org/officeDocument/2006/relationships/image" Target="../media/image47.png"/><Relationship Id="rId27" Type="http://schemas.openxmlformats.org/officeDocument/2006/relationships/image" Target="../media/image52.png"/><Relationship Id="rId30" Type="http://schemas.openxmlformats.org/officeDocument/2006/relationships/image" Target="../media/image55.png"/><Relationship Id="rId35" Type="http://schemas.openxmlformats.org/officeDocument/2006/relationships/image" Target="../media/image6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1.xml"/></Relationships>
</file>

<file path=ppt/slides/_rels/slide9.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texto 1">
            <a:extLst>
              <a:ext uri="{FF2B5EF4-FFF2-40B4-BE49-F238E27FC236}">
                <a16:creationId xmlns:a16="http://schemas.microsoft.com/office/drawing/2014/main" id="{18BEC758-C63F-4A86-8510-25B6A8D23EB6}"/>
              </a:ext>
            </a:extLst>
          </p:cNvPr>
          <p:cNvSpPr txBox="1">
            <a:spLocks/>
          </p:cNvSpPr>
          <p:nvPr/>
        </p:nvSpPr>
        <p:spPr>
          <a:xfrm>
            <a:off x="0" y="0"/>
            <a:ext cx="12192000" cy="6857999"/>
          </a:xfrm>
          <a:prstGeom prst="rect">
            <a:avLst/>
          </a:prstGeom>
          <a:solidFill>
            <a:schemeClr val="bg1">
              <a:alpha val="25000"/>
            </a:schemeClr>
          </a:solidFill>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r>
              <a:rPr lang="en-US" sz="4000" b="1" dirty="0">
                <a:solidFill>
                  <a:srgbClr val="124548"/>
                </a:solidFill>
              </a:rPr>
              <a:t>Microsoft Power Platform + Dynamics 365</a:t>
            </a: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p:txBody>
      </p:sp>
    </p:spTree>
    <p:extLst>
      <p:ext uri="{BB962C8B-B14F-4D97-AF65-F5344CB8AC3E}">
        <p14:creationId xmlns:p14="http://schemas.microsoft.com/office/powerpoint/2010/main" val="38972760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6E030279-B29E-4CAE-86B1-4695B08BDAC3}"/>
              </a:ext>
            </a:extLst>
          </p:cNvPr>
          <p:cNvPicPr>
            <a:picLocks noChangeAspect="1"/>
          </p:cNvPicPr>
          <p:nvPr/>
        </p:nvPicPr>
        <p:blipFill rotWithShape="1">
          <a:blip r:embed="rId2">
            <a:extLst>
              <a:ext uri="{BEBA8EAE-BF5A-486C-A8C5-ECC9F3942E4B}">
                <a14:imgProps xmlns:a14="http://schemas.microsoft.com/office/drawing/2010/main">
                  <a14:imgLayer r:embed="rId3">
                    <a14:imgEffect>
                      <a14:saturation sat="0"/>
                    </a14:imgEffect>
                  </a14:imgLayer>
                </a14:imgProps>
              </a:ext>
            </a:extLst>
          </a:blip>
          <a:srcRect t="3130" r="496" b="6189"/>
          <a:stretch/>
        </p:blipFill>
        <p:spPr>
          <a:xfrm>
            <a:off x="0" y="0"/>
            <a:ext cx="12192000" cy="6858000"/>
          </a:xfrm>
          <a:prstGeom prst="rect">
            <a:avLst/>
          </a:prstGeom>
        </p:spPr>
      </p:pic>
      <p:sp>
        <p:nvSpPr>
          <p:cNvPr id="13" name="Rectangle 12">
            <a:extLst>
              <a:ext uri="{FF2B5EF4-FFF2-40B4-BE49-F238E27FC236}">
                <a16:creationId xmlns:a16="http://schemas.microsoft.com/office/drawing/2014/main" id="{1784720F-69CF-4F84-A9D1-44C7CC3F7D21}"/>
              </a:ext>
            </a:extLst>
          </p:cNvPr>
          <p:cNvSpPr/>
          <p:nvPr/>
        </p:nvSpPr>
        <p:spPr bwMode="auto">
          <a:xfrm rot="10800000">
            <a:off x="866" y="-3281"/>
            <a:ext cx="12191134" cy="6858000"/>
          </a:xfrm>
          <a:prstGeom prst="rect">
            <a:avLst/>
          </a:prstGeom>
          <a:gradFill>
            <a:gsLst>
              <a:gs pos="0">
                <a:srgbClr val="5C005C">
                  <a:alpha val="67000"/>
                </a:srgbClr>
              </a:gs>
              <a:gs pos="100000">
                <a:srgbClr val="5C005C">
                  <a:alpha val="18000"/>
                </a:srgb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7" name="Group 16">
            <a:extLst>
              <a:ext uri="{FF2B5EF4-FFF2-40B4-BE49-F238E27FC236}">
                <a16:creationId xmlns:a16="http://schemas.microsoft.com/office/drawing/2014/main" id="{30D7D046-778D-4295-886D-70AF1E7C520A}"/>
              </a:ext>
            </a:extLst>
          </p:cNvPr>
          <p:cNvGrpSpPr/>
          <p:nvPr/>
        </p:nvGrpSpPr>
        <p:grpSpPr>
          <a:xfrm>
            <a:off x="2349262" y="3709889"/>
            <a:ext cx="1339393" cy="1059462"/>
            <a:chOff x="5196085" y="3634040"/>
            <a:chExt cx="1339393" cy="1059462"/>
          </a:xfrm>
          <a:solidFill>
            <a:srgbClr val="7030A0">
              <a:alpha val="67000"/>
            </a:srgbClr>
          </a:solidFill>
        </p:grpSpPr>
        <p:sp>
          <p:nvSpPr>
            <p:cNvPr id="18" name="Rectangle 17">
              <a:extLst>
                <a:ext uri="{FF2B5EF4-FFF2-40B4-BE49-F238E27FC236}">
                  <a16:creationId xmlns:a16="http://schemas.microsoft.com/office/drawing/2014/main" id="{23942889-C0D6-469C-A2E9-9679120F2F63}"/>
                </a:ext>
              </a:extLst>
            </p:cNvPr>
            <p:cNvSpPr/>
            <p:nvPr/>
          </p:nvSpPr>
          <p:spPr bwMode="auto">
            <a:xfrm>
              <a:off x="5196085" y="4098851"/>
              <a:ext cx="1339393" cy="59465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Pro dev</a:t>
              </a:r>
            </a:p>
          </p:txBody>
        </p:sp>
        <p:sp>
          <p:nvSpPr>
            <p:cNvPr id="19" name="Right Triangle 18">
              <a:extLst>
                <a:ext uri="{FF2B5EF4-FFF2-40B4-BE49-F238E27FC236}">
                  <a16:creationId xmlns:a16="http://schemas.microsoft.com/office/drawing/2014/main" id="{61F5532B-5AEB-45FB-B62C-2B741BF0A0F3}"/>
                </a:ext>
              </a:extLst>
            </p:cNvPr>
            <p:cNvSpPr/>
            <p:nvPr/>
          </p:nvSpPr>
          <p:spPr bwMode="auto">
            <a:xfrm>
              <a:off x="5196087" y="3634040"/>
              <a:ext cx="474921" cy="474921"/>
            </a:xfrm>
            <a:prstGeom prst="r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0" name="Group 19">
            <a:extLst>
              <a:ext uri="{FF2B5EF4-FFF2-40B4-BE49-F238E27FC236}">
                <a16:creationId xmlns:a16="http://schemas.microsoft.com/office/drawing/2014/main" id="{A753B31F-1DA9-4BD2-83E5-C9F50B117FCE}"/>
              </a:ext>
            </a:extLst>
          </p:cNvPr>
          <p:cNvGrpSpPr/>
          <p:nvPr/>
        </p:nvGrpSpPr>
        <p:grpSpPr>
          <a:xfrm>
            <a:off x="5238397" y="3659570"/>
            <a:ext cx="1692489" cy="1109782"/>
            <a:chOff x="6656071" y="3330992"/>
            <a:chExt cx="1692489" cy="1109782"/>
          </a:xfrm>
          <a:solidFill>
            <a:srgbClr val="7030A0">
              <a:alpha val="67000"/>
            </a:srgbClr>
          </a:solidFill>
        </p:grpSpPr>
        <p:sp>
          <p:nvSpPr>
            <p:cNvPr id="21" name="Rectangle 20">
              <a:extLst>
                <a:ext uri="{FF2B5EF4-FFF2-40B4-BE49-F238E27FC236}">
                  <a16:creationId xmlns:a16="http://schemas.microsoft.com/office/drawing/2014/main" id="{DB098957-E622-4478-B7B2-CE20AC03D899}"/>
                </a:ext>
              </a:extLst>
            </p:cNvPr>
            <p:cNvSpPr/>
            <p:nvPr/>
          </p:nvSpPr>
          <p:spPr bwMode="auto">
            <a:xfrm>
              <a:off x="6656071" y="3798384"/>
              <a:ext cx="1692489" cy="64239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Citizen dev</a:t>
              </a:r>
            </a:p>
          </p:txBody>
        </p:sp>
        <p:sp>
          <p:nvSpPr>
            <p:cNvPr id="22" name="Right Triangle 21">
              <a:extLst>
                <a:ext uri="{FF2B5EF4-FFF2-40B4-BE49-F238E27FC236}">
                  <a16:creationId xmlns:a16="http://schemas.microsoft.com/office/drawing/2014/main" id="{ADD9ADD3-933D-4D3F-8B86-6C297E379CA6}"/>
                </a:ext>
              </a:extLst>
            </p:cNvPr>
            <p:cNvSpPr/>
            <p:nvPr/>
          </p:nvSpPr>
          <p:spPr bwMode="auto">
            <a:xfrm>
              <a:off x="6656072" y="3330992"/>
              <a:ext cx="474921" cy="474921"/>
            </a:xfrm>
            <a:prstGeom prst="r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3" name="Group 22">
            <a:extLst>
              <a:ext uri="{FF2B5EF4-FFF2-40B4-BE49-F238E27FC236}">
                <a16:creationId xmlns:a16="http://schemas.microsoft.com/office/drawing/2014/main" id="{D1CDDB43-9128-47DF-B26D-A3FBB58B61E8}"/>
              </a:ext>
            </a:extLst>
          </p:cNvPr>
          <p:cNvGrpSpPr/>
          <p:nvPr/>
        </p:nvGrpSpPr>
        <p:grpSpPr>
          <a:xfrm>
            <a:off x="8571138" y="3709889"/>
            <a:ext cx="1429149" cy="1059462"/>
            <a:chOff x="5196085" y="3634040"/>
            <a:chExt cx="1429149" cy="1059462"/>
          </a:xfrm>
          <a:solidFill>
            <a:srgbClr val="7030A0">
              <a:alpha val="67000"/>
            </a:srgbClr>
          </a:solidFill>
        </p:grpSpPr>
        <p:sp>
          <p:nvSpPr>
            <p:cNvPr id="24" name="Rectangle 23">
              <a:extLst>
                <a:ext uri="{FF2B5EF4-FFF2-40B4-BE49-F238E27FC236}">
                  <a16:creationId xmlns:a16="http://schemas.microsoft.com/office/drawing/2014/main" id="{2A33879A-9E8F-45B3-AEED-4E87C64B22BC}"/>
                </a:ext>
              </a:extLst>
            </p:cNvPr>
            <p:cNvSpPr/>
            <p:nvPr/>
          </p:nvSpPr>
          <p:spPr bwMode="auto">
            <a:xfrm>
              <a:off x="5196085" y="4098851"/>
              <a:ext cx="1429149" cy="59465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IT admin</a:t>
              </a:r>
            </a:p>
          </p:txBody>
        </p:sp>
        <p:sp>
          <p:nvSpPr>
            <p:cNvPr id="25" name="Right Triangle 24">
              <a:extLst>
                <a:ext uri="{FF2B5EF4-FFF2-40B4-BE49-F238E27FC236}">
                  <a16:creationId xmlns:a16="http://schemas.microsoft.com/office/drawing/2014/main" id="{C2A07075-5FB7-46DD-BE76-DA5103CA0690}"/>
                </a:ext>
              </a:extLst>
            </p:cNvPr>
            <p:cNvSpPr/>
            <p:nvPr/>
          </p:nvSpPr>
          <p:spPr bwMode="auto">
            <a:xfrm>
              <a:off x="5196087" y="3634040"/>
              <a:ext cx="474921" cy="474921"/>
            </a:xfrm>
            <a:prstGeom prst="r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4" name="Title 2">
            <a:extLst>
              <a:ext uri="{FF2B5EF4-FFF2-40B4-BE49-F238E27FC236}">
                <a16:creationId xmlns:a16="http://schemas.microsoft.com/office/drawing/2014/main" id="{EF6713D0-BED3-412A-8CC0-417EB2A5BB8A}"/>
              </a:ext>
            </a:extLst>
          </p:cNvPr>
          <p:cNvSpPr txBox="1">
            <a:spLocks/>
          </p:cNvSpPr>
          <p:nvPr/>
        </p:nvSpPr>
        <p:spPr>
          <a:xfrm>
            <a:off x="958243" y="4973905"/>
            <a:ext cx="11624766" cy="677108"/>
          </a:xfrm>
          <a:prstGeom prst="rect">
            <a:avLst/>
          </a:prstGeom>
        </p:spPr>
        <p:txBody>
          <a:bodyPr vert="horz" wrap="square" lIns="0" tIns="0" rIns="0" bIns="0" rtlCol="0" anchor="t">
            <a:spAutoFit/>
          </a:bodyPr>
          <a:lst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563"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Empower </a:t>
            </a:r>
            <a:r>
              <a:rPr kumimoji="0" lang="en-US" sz="4400" b="1" i="0" u="none" strike="noStrike" kern="1200" cap="none" spc="-50" normalizeH="0" baseline="0" noProof="0" dirty="0">
                <a:ln w="3175">
                  <a:noFill/>
                </a:ln>
                <a:solidFill>
                  <a:srgbClr val="FFFFFF"/>
                </a:solidFill>
                <a:effectLst/>
                <a:uLnTx/>
                <a:uFillTx/>
                <a:latin typeface="Segoe UI Black" panose="020B0A02040204020203" pitchFamily="34" charset="0"/>
                <a:ea typeface="Segoe UI Black" panose="020B0A02040204020203" pitchFamily="34" charset="0"/>
                <a:cs typeface="Segoe UI" pitchFamily="34" charset="0"/>
              </a:rPr>
              <a:t>every</a:t>
            </a:r>
            <a:r>
              <a:rPr kumimoji="0" lang="en-US" sz="44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 developer to do more.  </a:t>
            </a:r>
          </a:p>
        </p:txBody>
      </p:sp>
    </p:spTree>
    <p:extLst>
      <p:ext uri="{BB962C8B-B14F-4D97-AF65-F5344CB8AC3E}">
        <p14:creationId xmlns:p14="http://schemas.microsoft.com/office/powerpoint/2010/main" val="35921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1000"/>
                                        <p:tgtEl>
                                          <p:spTgt spid="17"/>
                                        </p:tgtEl>
                                      </p:cBhvr>
                                    </p:animEffect>
                                    <p:anim calcmode="lin" valueType="num">
                                      <p:cBhvr>
                                        <p:cTn id="8" dur="1000" fill="hold"/>
                                        <p:tgtEl>
                                          <p:spTgt spid="17"/>
                                        </p:tgtEl>
                                        <p:attrNameLst>
                                          <p:attrName>ppt_x</p:attrName>
                                        </p:attrNameLst>
                                      </p:cBhvr>
                                      <p:tavLst>
                                        <p:tav tm="0">
                                          <p:val>
                                            <p:strVal val="#ppt_x"/>
                                          </p:val>
                                        </p:tav>
                                        <p:tav tm="100000">
                                          <p:val>
                                            <p:strVal val="#ppt_x"/>
                                          </p:val>
                                        </p:tav>
                                      </p:tavLst>
                                    </p:anim>
                                    <p:anim calcmode="lin" valueType="num">
                                      <p:cBhvr>
                                        <p:cTn id="9" dur="1000" fill="hold"/>
                                        <p:tgtEl>
                                          <p:spTgt spid="1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1000"/>
                                        <p:tgtEl>
                                          <p:spTgt spid="20"/>
                                        </p:tgtEl>
                                      </p:cBhvr>
                                    </p:animEffect>
                                    <p:anim calcmode="lin" valueType="num">
                                      <p:cBhvr>
                                        <p:cTn id="14" dur="1000" fill="hold"/>
                                        <p:tgtEl>
                                          <p:spTgt spid="20"/>
                                        </p:tgtEl>
                                        <p:attrNameLst>
                                          <p:attrName>ppt_x</p:attrName>
                                        </p:attrNameLst>
                                      </p:cBhvr>
                                      <p:tavLst>
                                        <p:tav tm="0">
                                          <p:val>
                                            <p:strVal val="#ppt_x"/>
                                          </p:val>
                                        </p:tav>
                                        <p:tav tm="100000">
                                          <p:val>
                                            <p:strVal val="#ppt_x"/>
                                          </p:val>
                                        </p:tav>
                                      </p:tavLst>
                                    </p:anim>
                                    <p:anim calcmode="lin" valueType="num">
                                      <p:cBhvr>
                                        <p:cTn id="15" dur="1000" fill="hold"/>
                                        <p:tgtEl>
                                          <p:spTgt spid="20"/>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fade">
                                      <p:cBhvr>
                                        <p:cTn id="19" dur="1000"/>
                                        <p:tgtEl>
                                          <p:spTgt spid="23"/>
                                        </p:tgtEl>
                                      </p:cBhvr>
                                    </p:animEffect>
                                    <p:anim calcmode="lin" valueType="num">
                                      <p:cBhvr>
                                        <p:cTn id="20" dur="1000" fill="hold"/>
                                        <p:tgtEl>
                                          <p:spTgt spid="23"/>
                                        </p:tgtEl>
                                        <p:attrNameLst>
                                          <p:attrName>ppt_x</p:attrName>
                                        </p:attrNameLst>
                                      </p:cBhvr>
                                      <p:tavLst>
                                        <p:tav tm="0">
                                          <p:val>
                                            <p:strVal val="#ppt_x"/>
                                          </p:val>
                                        </p:tav>
                                        <p:tav tm="100000">
                                          <p:val>
                                            <p:strVal val="#ppt_x"/>
                                          </p:val>
                                        </p:tav>
                                      </p:tavLst>
                                    </p:anim>
                                    <p:anim calcmode="lin" valueType="num">
                                      <p:cBhvr>
                                        <p:cTn id="21"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fade">
                                      <p:cBhvr>
                                        <p:cTn id="26" dur="500"/>
                                        <p:tgtEl>
                                          <p:spTgt spid="13"/>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fade">
                                      <p:cBhvr>
                                        <p:cTn id="29"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A37381-FC89-4044-A448-538B49783E2F}"/>
              </a:ext>
            </a:extLst>
          </p:cNvPr>
          <p:cNvSpPr>
            <a:spLocks noGrp="1"/>
          </p:cNvSpPr>
          <p:nvPr>
            <p:ph type="title"/>
          </p:nvPr>
        </p:nvSpPr>
        <p:spPr>
          <a:xfrm>
            <a:off x="269240" y="6573"/>
            <a:ext cx="11922760" cy="836936"/>
          </a:xfrm>
        </p:spPr>
        <p:txBody>
          <a:bodyPr/>
          <a:lstStyle/>
          <a:p>
            <a:r>
              <a:rPr lang="en-US" dirty="0">
                <a:solidFill>
                  <a:srgbClr val="7030A0"/>
                </a:solidFill>
              </a:rPr>
              <a:t>Deeply integrated with Microsoft 365</a:t>
            </a:r>
            <a:endParaRPr lang="en-US" dirty="0">
              <a:solidFill>
                <a:srgbClr val="7030A0"/>
              </a:solidFill>
              <a:highlight>
                <a:srgbClr val="FFFF00"/>
              </a:highlight>
            </a:endParaRPr>
          </a:p>
        </p:txBody>
      </p:sp>
      <p:sp>
        <p:nvSpPr>
          <p:cNvPr id="6" name="TextBox 5">
            <a:extLst>
              <a:ext uri="{FF2B5EF4-FFF2-40B4-BE49-F238E27FC236}">
                <a16:creationId xmlns:a16="http://schemas.microsoft.com/office/drawing/2014/main" id="{62929F8E-98FB-4DB8-AFC9-BE29169DCBB3}"/>
              </a:ext>
            </a:extLst>
          </p:cNvPr>
          <p:cNvSpPr txBox="1"/>
          <p:nvPr/>
        </p:nvSpPr>
        <p:spPr>
          <a:xfrm>
            <a:off x="4164829" y="3069156"/>
            <a:ext cx="3750441" cy="6001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Build a </a:t>
            </a:r>
            <a:r>
              <a:rPr kumimoji="0" lang="en-US" sz="1100" b="0" i="0" u="none" strike="noStrike" kern="1200" cap="none" spc="0" normalizeH="0" baseline="0" noProof="0" err="1">
                <a:ln>
                  <a:noFill/>
                </a:ln>
                <a:gradFill>
                  <a:gsLst>
                    <a:gs pos="2917">
                      <a:srgbClr val="505050"/>
                    </a:gs>
                    <a:gs pos="30000">
                      <a:srgbClr val="505050"/>
                    </a:gs>
                  </a:gsLst>
                  <a:lin ang="5400000" scaled="0"/>
                </a:gradFill>
                <a:effectLst/>
                <a:uLnTx/>
                <a:uFillTx/>
                <a:latin typeface="Segoe UI"/>
                <a:ea typeface="+mn-ea"/>
                <a:cs typeface="+mn-cs"/>
              </a:rPr>
              <a:t>PowerApp</a:t>
            </a:r>
            <a:r>
              <a:rPr kumimoji="0" lang="en-US" sz="11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 app from an Excel sheet or automate on an Excel sheet with Flow</a:t>
            </a:r>
          </a:p>
        </p:txBody>
      </p:sp>
      <p:sp>
        <p:nvSpPr>
          <p:cNvPr id="7" name="TextBox 6">
            <a:extLst>
              <a:ext uri="{FF2B5EF4-FFF2-40B4-BE49-F238E27FC236}">
                <a16:creationId xmlns:a16="http://schemas.microsoft.com/office/drawing/2014/main" id="{058C6023-041F-4DAA-A9AD-246B502E5CFB}"/>
              </a:ext>
            </a:extLst>
          </p:cNvPr>
          <p:cNvSpPr txBox="1"/>
          <p:nvPr/>
        </p:nvSpPr>
        <p:spPr>
          <a:xfrm>
            <a:off x="301826" y="3094199"/>
            <a:ext cx="3755241" cy="6001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Customize the experience and automate SharePoint Lists with PowerApps and Flow</a:t>
            </a:r>
          </a:p>
        </p:txBody>
      </p:sp>
      <p:sp>
        <p:nvSpPr>
          <p:cNvPr id="8" name="TextBox 7">
            <a:extLst>
              <a:ext uri="{FF2B5EF4-FFF2-40B4-BE49-F238E27FC236}">
                <a16:creationId xmlns:a16="http://schemas.microsoft.com/office/drawing/2014/main" id="{3911ECF9-87A4-4905-B8DC-E81D3269CAAF}"/>
              </a:ext>
            </a:extLst>
          </p:cNvPr>
          <p:cNvSpPr txBox="1"/>
          <p:nvPr/>
        </p:nvSpPr>
        <p:spPr>
          <a:xfrm>
            <a:off x="8192960" y="3076883"/>
            <a:ext cx="3702272" cy="6001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Customize a tab with PowerApps, or automate a bot or process with Flow</a:t>
            </a:r>
          </a:p>
        </p:txBody>
      </p:sp>
      <p:pic>
        <p:nvPicPr>
          <p:cNvPr id="15" name="Picture Placeholder 11" descr="A screenshot of a cell phone&#10;&#10;Description generated with high confidence">
            <a:extLst>
              <a:ext uri="{FF2B5EF4-FFF2-40B4-BE49-F238E27FC236}">
                <a16:creationId xmlns:a16="http://schemas.microsoft.com/office/drawing/2014/main" id="{AC0225C0-9422-46B5-B47A-4337A11EE688}"/>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74" r="-181"/>
          <a:stretch/>
        </p:blipFill>
        <p:spPr>
          <a:xfrm>
            <a:off x="397707" y="1072168"/>
            <a:ext cx="3391868" cy="1943212"/>
          </a:xfrm>
          <a:prstGeom prst="rect">
            <a:avLst/>
          </a:prstGeom>
          <a:effectLst>
            <a:outerShdw blurRad="50800" dist="38100" dir="2700000" algn="tl" rotWithShape="0">
              <a:prstClr val="black">
                <a:alpha val="40000"/>
              </a:prstClr>
            </a:outerShdw>
          </a:effectLst>
        </p:spPr>
      </p:pic>
      <p:pic>
        <p:nvPicPr>
          <p:cNvPr id="16" name="Picture Placeholder 20" descr="A screenshot of a computer&#10;&#10;Description generated with very high confidence">
            <a:extLst>
              <a:ext uri="{FF2B5EF4-FFF2-40B4-BE49-F238E27FC236}">
                <a16:creationId xmlns:a16="http://schemas.microsoft.com/office/drawing/2014/main" id="{D4478605-ABCD-42E2-8482-B3C05ACB7F95}"/>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30" r="100"/>
          <a:stretch/>
        </p:blipFill>
        <p:spPr>
          <a:xfrm>
            <a:off x="4328490" y="1070146"/>
            <a:ext cx="3246330" cy="1943212"/>
          </a:xfrm>
          <a:prstGeom prst="rect">
            <a:avLst/>
          </a:prstGeom>
          <a:effectLst>
            <a:outerShdw blurRad="50800" dist="38100" dir="2700000" algn="tl" rotWithShape="0">
              <a:prstClr val="black">
                <a:alpha val="40000"/>
              </a:prstClr>
            </a:outerShdw>
          </a:effectLst>
        </p:spPr>
      </p:pic>
      <p:pic>
        <p:nvPicPr>
          <p:cNvPr id="17" name="Picture 16">
            <a:extLst>
              <a:ext uri="{FF2B5EF4-FFF2-40B4-BE49-F238E27FC236}">
                <a16:creationId xmlns:a16="http://schemas.microsoft.com/office/drawing/2014/main" id="{2DD6EE73-D2F3-4497-8037-C1FE7961C9DA}"/>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b="15907"/>
          <a:stretch/>
        </p:blipFill>
        <p:spPr>
          <a:xfrm>
            <a:off x="355048" y="3969519"/>
            <a:ext cx="3434528" cy="2149611"/>
          </a:xfrm>
          <a:prstGeom prst="rect">
            <a:avLst/>
          </a:prstGeom>
          <a:effectLst>
            <a:outerShdw blurRad="50800" dist="38100" dir="2700000" algn="tl" rotWithShape="0">
              <a:prstClr val="black">
                <a:alpha val="40000"/>
              </a:prstClr>
            </a:outerShdw>
          </a:effectLst>
        </p:spPr>
      </p:pic>
      <p:sp>
        <p:nvSpPr>
          <p:cNvPr id="18" name="TextBox 17">
            <a:extLst>
              <a:ext uri="{FF2B5EF4-FFF2-40B4-BE49-F238E27FC236}">
                <a16:creationId xmlns:a16="http://schemas.microsoft.com/office/drawing/2014/main" id="{871F4562-2C13-4ABF-971D-7B88ED78B3E2}"/>
              </a:ext>
            </a:extLst>
          </p:cNvPr>
          <p:cNvSpPr txBox="1"/>
          <p:nvPr/>
        </p:nvSpPr>
        <p:spPr>
          <a:xfrm>
            <a:off x="269240" y="6186924"/>
            <a:ext cx="3820414" cy="6001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Enhanced communication with Actionable Messages and Adaptive cards in Flow</a:t>
            </a:r>
          </a:p>
        </p:txBody>
      </p:sp>
      <p:sp>
        <p:nvSpPr>
          <p:cNvPr id="20" name="TextBox 19">
            <a:extLst>
              <a:ext uri="{FF2B5EF4-FFF2-40B4-BE49-F238E27FC236}">
                <a16:creationId xmlns:a16="http://schemas.microsoft.com/office/drawing/2014/main" id="{86E954CD-C827-4468-81FF-20E11C8EDC2F}"/>
              </a:ext>
            </a:extLst>
          </p:cNvPr>
          <p:cNvSpPr txBox="1"/>
          <p:nvPr/>
        </p:nvSpPr>
        <p:spPr>
          <a:xfrm>
            <a:off x="4432611" y="6180612"/>
            <a:ext cx="3570341" cy="6001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Bring data from CDS and PowerApps UX to Outlook with the Mail App (WIn32, OWA and mobile)</a:t>
            </a:r>
          </a:p>
        </p:txBody>
      </p:sp>
      <p:sp>
        <p:nvSpPr>
          <p:cNvPr id="22" name="TextBox 21">
            <a:extLst>
              <a:ext uri="{FF2B5EF4-FFF2-40B4-BE49-F238E27FC236}">
                <a16:creationId xmlns:a16="http://schemas.microsoft.com/office/drawing/2014/main" id="{35D6B3A4-5DFF-4130-BB58-272DF8C155E0}"/>
              </a:ext>
            </a:extLst>
          </p:cNvPr>
          <p:cNvSpPr txBox="1"/>
          <p:nvPr/>
        </p:nvSpPr>
        <p:spPr>
          <a:xfrm>
            <a:off x="8246115" y="6186924"/>
            <a:ext cx="3570341" cy="6001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Office 365 People Card in PowerApps + Dynamics (incl. LinkedIn info)</a:t>
            </a:r>
          </a:p>
        </p:txBody>
      </p:sp>
      <p:pic>
        <p:nvPicPr>
          <p:cNvPr id="105476" name="Picture 4" descr="View of a customer profile from LinkedIn">
            <a:extLst>
              <a:ext uri="{FF2B5EF4-FFF2-40B4-BE49-F238E27FC236}">
                <a16:creationId xmlns:a16="http://schemas.microsoft.com/office/drawing/2014/main" id="{97FD69BB-6303-4E15-9E3B-96A1C4A330F9}"/>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333064" y="3912533"/>
            <a:ext cx="3501980" cy="2137927"/>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cxnSp>
        <p:nvCxnSpPr>
          <p:cNvPr id="19" name="Straight Connector 18">
            <a:extLst>
              <a:ext uri="{FF2B5EF4-FFF2-40B4-BE49-F238E27FC236}">
                <a16:creationId xmlns:a16="http://schemas.microsoft.com/office/drawing/2014/main" id="{4702BD58-2699-421A-A079-908B523FA660}"/>
              </a:ext>
            </a:extLst>
          </p:cNvPr>
          <p:cNvCxnSpPr>
            <a:cxnSpLocks/>
          </p:cNvCxnSpPr>
          <p:nvPr/>
        </p:nvCxnSpPr>
        <p:spPr>
          <a:xfrm>
            <a:off x="8016691" y="1070146"/>
            <a:ext cx="32587" cy="5458410"/>
          </a:xfrm>
          <a:prstGeom prst="line">
            <a:avLst/>
          </a:prstGeom>
          <a:ln cap="rnd">
            <a:solidFill>
              <a:srgbClr val="C9C9C9"/>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2708C93-A557-4C43-BD46-F2438A597B6E}"/>
              </a:ext>
            </a:extLst>
          </p:cNvPr>
          <p:cNvCxnSpPr>
            <a:cxnSpLocks/>
          </p:cNvCxnSpPr>
          <p:nvPr/>
        </p:nvCxnSpPr>
        <p:spPr>
          <a:xfrm>
            <a:off x="4100922" y="1063834"/>
            <a:ext cx="32587" cy="5458410"/>
          </a:xfrm>
          <a:prstGeom prst="line">
            <a:avLst/>
          </a:prstGeom>
          <a:ln cap="rnd">
            <a:solidFill>
              <a:srgbClr val="C9C9C9"/>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A1D1ACEF-9056-447B-9A0E-51263B0D79B8}"/>
              </a:ext>
            </a:extLst>
          </p:cNvPr>
          <p:cNvCxnSpPr>
            <a:cxnSpLocks/>
          </p:cNvCxnSpPr>
          <p:nvPr/>
        </p:nvCxnSpPr>
        <p:spPr>
          <a:xfrm flipH="1">
            <a:off x="355048" y="3793039"/>
            <a:ext cx="11540184" cy="0"/>
          </a:xfrm>
          <a:prstGeom prst="line">
            <a:avLst/>
          </a:prstGeom>
          <a:ln>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4" name="Group 23">
            <a:extLst>
              <a:ext uri="{FF2B5EF4-FFF2-40B4-BE49-F238E27FC236}">
                <a16:creationId xmlns:a16="http://schemas.microsoft.com/office/drawing/2014/main" id="{4EC28B24-34AB-4B52-8A71-D230801E93F6}"/>
              </a:ext>
            </a:extLst>
          </p:cNvPr>
          <p:cNvGrpSpPr/>
          <p:nvPr/>
        </p:nvGrpSpPr>
        <p:grpSpPr>
          <a:xfrm>
            <a:off x="8595174" y="934426"/>
            <a:ext cx="2872222" cy="2078933"/>
            <a:chOff x="5106649" y="1445502"/>
            <a:chExt cx="5222387" cy="3779994"/>
          </a:xfrm>
        </p:grpSpPr>
        <p:pic>
          <p:nvPicPr>
            <p:cNvPr id="25" name="Picture 4" descr="See the source image">
              <a:extLst>
                <a:ext uri="{FF2B5EF4-FFF2-40B4-BE49-F238E27FC236}">
                  <a16:creationId xmlns:a16="http://schemas.microsoft.com/office/drawing/2014/main" id="{64F2403F-7987-40C9-A0B4-C0B77E36E598}"/>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702398" y="1445502"/>
              <a:ext cx="3626638" cy="220843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6" name="Picture 2" descr="See the source image">
              <a:extLst>
                <a:ext uri="{FF2B5EF4-FFF2-40B4-BE49-F238E27FC236}">
                  <a16:creationId xmlns:a16="http://schemas.microsoft.com/office/drawing/2014/main" id="{9681F4D4-A594-41E5-AAE4-DCF8A5235229}"/>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106649" y="2213206"/>
              <a:ext cx="3386365" cy="301229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grpSp>
      <p:pic>
        <p:nvPicPr>
          <p:cNvPr id="27" name="Picture 26" descr="A screenshot of a social media post&#10;&#10;Description automatically generated">
            <a:extLst>
              <a:ext uri="{FF2B5EF4-FFF2-40B4-BE49-F238E27FC236}">
                <a16:creationId xmlns:a16="http://schemas.microsoft.com/office/drawing/2014/main" id="{4D75DE59-1409-4096-B022-8C97693825CE}"/>
              </a:ext>
            </a:extLst>
          </p:cNvPr>
          <p:cNvPicPr>
            <a:picLocks noChangeAspect="1"/>
          </p:cNvPicPr>
          <p:nvPr/>
        </p:nvPicPr>
        <p:blipFill>
          <a:blip r:embed="rId8"/>
          <a:stretch>
            <a:fillRect/>
          </a:stretch>
        </p:blipFill>
        <p:spPr>
          <a:xfrm>
            <a:off x="4337441" y="4025204"/>
            <a:ext cx="3478301" cy="202524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890031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a16="http://schemas.microsoft.com/office/drawing/2014/main"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barn(outHorizontal)">
                                      <p:cBhvr>
                                        <p:cTn id="7" dur="500"/>
                                        <p:tgtEl>
                                          <p:spTgt spid="19"/>
                                        </p:tgtEl>
                                      </p:cBhvr>
                                    </p:animEffect>
                                  </p:childTnLst>
                                </p:cTn>
                              </p:par>
                              <p:par>
                                <p:cTn id="8" presetID="16" presetClass="entr" presetSubtype="42" fill="hold"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barn(outHorizontal)">
                                      <p:cBhvr>
                                        <p:cTn id="10"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C0C3A6-B537-4EAA-AD32-84BEF5237FDF}"/>
              </a:ext>
            </a:extLst>
          </p:cNvPr>
          <p:cNvSpPr>
            <a:spLocks noGrp="1"/>
          </p:cNvSpPr>
          <p:nvPr>
            <p:ph type="title"/>
          </p:nvPr>
        </p:nvSpPr>
        <p:spPr>
          <a:xfrm>
            <a:off x="52249" y="84535"/>
            <a:ext cx="11018520" cy="553998"/>
          </a:xfrm>
        </p:spPr>
        <p:txBody>
          <a:bodyPr/>
          <a:lstStyle/>
          <a:p>
            <a:r>
              <a:rPr lang="en-US" dirty="0">
                <a:solidFill>
                  <a:srgbClr val="7030A0"/>
                </a:solidFill>
              </a:rPr>
              <a:t>Why did we go with PowerApps</a:t>
            </a:r>
          </a:p>
        </p:txBody>
      </p:sp>
      <p:sp>
        <p:nvSpPr>
          <p:cNvPr id="3" name="Text Placeholder 2">
            <a:extLst>
              <a:ext uri="{FF2B5EF4-FFF2-40B4-BE49-F238E27FC236}">
                <a16:creationId xmlns:a16="http://schemas.microsoft.com/office/drawing/2014/main" id="{712E3129-CF30-4995-AB40-B11F121D9337}"/>
              </a:ext>
            </a:extLst>
          </p:cNvPr>
          <p:cNvSpPr>
            <a:spLocks noGrp="1"/>
          </p:cNvSpPr>
          <p:nvPr>
            <p:ph type="body" sz="quarter" idx="10"/>
          </p:nvPr>
        </p:nvSpPr>
        <p:spPr>
          <a:xfrm>
            <a:off x="584200" y="1435497"/>
            <a:ext cx="11018520" cy="4805546"/>
          </a:xfrm>
        </p:spPr>
        <p:txBody>
          <a:bodyPr/>
          <a:lstStyle/>
          <a:p>
            <a:pPr algn="just">
              <a:lnSpc>
                <a:spcPct val="150000"/>
              </a:lnSpc>
              <a:buFont typeface="Wingdings" panose="05000000000000000000" pitchFamily="2" charset="2"/>
              <a:buChar char="ü"/>
            </a:pPr>
            <a:r>
              <a:rPr lang="en-US" sz="2000" dirty="0"/>
              <a:t>We needed a digital onboarding experience with a clear path for customers to follow in self-service planning of their Dynamics 365</a:t>
            </a:r>
          </a:p>
          <a:p>
            <a:pPr algn="just">
              <a:lnSpc>
                <a:spcPct val="150000"/>
              </a:lnSpc>
              <a:buFont typeface="Wingdings" panose="05000000000000000000" pitchFamily="2" charset="2"/>
              <a:buChar char="ü"/>
            </a:pPr>
            <a:r>
              <a:rPr lang="en-US" sz="2000" dirty="0"/>
              <a:t>Traditional web portals and custom apps are of course great if you know exactly what that path should look like</a:t>
            </a:r>
          </a:p>
          <a:p>
            <a:pPr algn="just">
              <a:lnSpc>
                <a:spcPct val="150000"/>
              </a:lnSpc>
              <a:buFont typeface="Wingdings" panose="05000000000000000000" pitchFamily="2" charset="2"/>
              <a:buChar char="ü"/>
            </a:pPr>
            <a:r>
              <a:rPr lang="en-US" sz="2000" dirty="0"/>
              <a:t>What we needed the most was the ability to </a:t>
            </a:r>
            <a:r>
              <a:rPr lang="en-US" sz="2000" b="1" dirty="0"/>
              <a:t>experiment </a:t>
            </a:r>
            <a:r>
              <a:rPr lang="en-US" sz="2000" dirty="0"/>
              <a:t>with the elements that should/shouldn’t be included in the onboarding path</a:t>
            </a:r>
          </a:p>
          <a:p>
            <a:pPr algn="just">
              <a:lnSpc>
                <a:spcPct val="150000"/>
              </a:lnSpc>
              <a:buFont typeface="Wingdings" panose="05000000000000000000" pitchFamily="2" charset="2"/>
              <a:buChar char="ü"/>
            </a:pPr>
            <a:r>
              <a:rPr lang="en-US" sz="2000" dirty="0"/>
              <a:t>Low-code/no-code approach of PowerApps canvas apps significantly lowers our need to commit to any specific feature or idea</a:t>
            </a:r>
          </a:p>
          <a:p>
            <a:pPr algn="just">
              <a:lnSpc>
                <a:spcPct val="150000"/>
              </a:lnSpc>
              <a:buFont typeface="Wingdings" panose="05000000000000000000" pitchFamily="2" charset="2"/>
              <a:buChar char="ü"/>
            </a:pPr>
            <a:r>
              <a:rPr lang="en-US" sz="2000" dirty="0"/>
              <a:t>Ability to delay developing any tailored UI or integration running on custom code, to the point when you know what you want to automate</a:t>
            </a:r>
          </a:p>
        </p:txBody>
      </p:sp>
      <p:pic>
        <p:nvPicPr>
          <p:cNvPr id="5" name="Picture 4">
            <a:extLst>
              <a:ext uri="{FF2B5EF4-FFF2-40B4-BE49-F238E27FC236}">
                <a16:creationId xmlns:a16="http://schemas.microsoft.com/office/drawing/2014/main" id="{34E70F8E-4E52-4EAA-9E92-17894D7DCB26}"/>
              </a:ext>
            </a:extLst>
          </p:cNvPr>
          <p:cNvPicPr>
            <a:picLocks noChangeAspect="1"/>
          </p:cNvPicPr>
          <p:nvPr/>
        </p:nvPicPr>
        <p:blipFill>
          <a:blip r:embed="rId2"/>
          <a:stretch>
            <a:fillRect/>
          </a:stretch>
        </p:blipFill>
        <p:spPr>
          <a:xfrm>
            <a:off x="10178138" y="-158432"/>
            <a:ext cx="1785262" cy="1785262"/>
          </a:xfrm>
          <a:prstGeom prst="rect">
            <a:avLst/>
          </a:prstGeom>
        </p:spPr>
      </p:pic>
    </p:spTree>
    <p:extLst>
      <p:ext uri="{BB962C8B-B14F-4D97-AF65-F5344CB8AC3E}">
        <p14:creationId xmlns:p14="http://schemas.microsoft.com/office/powerpoint/2010/main" val="19074565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858E4921-6965-4791-A4A7-C0217D99AB5E}"/>
              </a:ext>
            </a:extLst>
          </p:cNvPr>
          <p:cNvSpPr>
            <a:spLocks noGrp="1"/>
          </p:cNvSpPr>
          <p:nvPr>
            <p:ph type="title"/>
          </p:nvPr>
        </p:nvSpPr>
        <p:spPr>
          <a:xfrm>
            <a:off x="1367537" y="603585"/>
            <a:ext cx="10211884" cy="492443"/>
          </a:xfrm>
        </p:spPr>
        <p:txBody>
          <a:bodyPr/>
          <a:lstStyle/>
          <a:p>
            <a:r>
              <a:rPr lang="en-US" sz="3200" dirty="0">
                <a:solidFill>
                  <a:srgbClr val="5C005C"/>
                </a:solidFill>
              </a:rPr>
              <a:t>Power Apps</a:t>
            </a:r>
            <a:r>
              <a:rPr lang="en-US" sz="3200" dirty="0"/>
              <a:t>: a low-code approach to building apps</a:t>
            </a:r>
          </a:p>
        </p:txBody>
      </p:sp>
      <p:grpSp>
        <p:nvGrpSpPr>
          <p:cNvPr id="50" name="Group 49">
            <a:extLst>
              <a:ext uri="{FF2B5EF4-FFF2-40B4-BE49-F238E27FC236}">
                <a16:creationId xmlns:a16="http://schemas.microsoft.com/office/drawing/2014/main" id="{AB133A29-3375-4D8D-8EDE-6C4A45516A37}"/>
              </a:ext>
            </a:extLst>
          </p:cNvPr>
          <p:cNvGrpSpPr/>
          <p:nvPr/>
        </p:nvGrpSpPr>
        <p:grpSpPr>
          <a:xfrm>
            <a:off x="6282812" y="1305067"/>
            <a:ext cx="5235271" cy="4716478"/>
            <a:chOff x="6282812" y="1187621"/>
            <a:chExt cx="5235271" cy="4716478"/>
          </a:xfrm>
        </p:grpSpPr>
        <p:pic>
          <p:nvPicPr>
            <p:cNvPr id="26" name="Picture 25" descr="A picture containing electronics, display, monitor, screenshot&#10;&#10;Description generated with high confidence">
              <a:extLst>
                <a:ext uri="{FF2B5EF4-FFF2-40B4-BE49-F238E27FC236}">
                  <a16:creationId xmlns:a16="http://schemas.microsoft.com/office/drawing/2014/main" id="{0F06CA0C-3D34-47F0-8F00-9DF6D2FE565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82812" y="1187621"/>
              <a:ext cx="5235271" cy="4716478"/>
            </a:xfrm>
            <a:prstGeom prst="rect">
              <a:avLst/>
            </a:prstGeom>
          </p:spPr>
        </p:pic>
        <p:pic>
          <p:nvPicPr>
            <p:cNvPr id="9" name="Picture 8">
              <a:extLst>
                <a:ext uri="{FF2B5EF4-FFF2-40B4-BE49-F238E27FC236}">
                  <a16:creationId xmlns:a16="http://schemas.microsoft.com/office/drawing/2014/main" id="{9F45DB25-CC48-42C8-BCFC-9AC958DF6687}"/>
                </a:ext>
              </a:extLst>
            </p:cNvPr>
            <p:cNvPicPr>
              <a:picLocks noChangeAspect="1"/>
            </p:cNvPicPr>
            <p:nvPr/>
          </p:nvPicPr>
          <p:blipFill>
            <a:blip r:embed="rId4"/>
            <a:stretch>
              <a:fillRect/>
            </a:stretch>
          </p:blipFill>
          <p:spPr>
            <a:xfrm>
              <a:off x="6518244" y="1569595"/>
              <a:ext cx="4773277" cy="3109913"/>
            </a:xfrm>
            <a:prstGeom prst="rect">
              <a:avLst/>
            </a:prstGeom>
          </p:spPr>
        </p:pic>
      </p:grpSp>
      <p:grpSp>
        <p:nvGrpSpPr>
          <p:cNvPr id="49" name="Group 48">
            <a:extLst>
              <a:ext uri="{FF2B5EF4-FFF2-40B4-BE49-F238E27FC236}">
                <a16:creationId xmlns:a16="http://schemas.microsoft.com/office/drawing/2014/main" id="{A910BA2B-CB56-4C46-BA43-285D997A68C8}"/>
              </a:ext>
            </a:extLst>
          </p:cNvPr>
          <p:cNvGrpSpPr/>
          <p:nvPr/>
        </p:nvGrpSpPr>
        <p:grpSpPr>
          <a:xfrm>
            <a:off x="10583956" y="3922897"/>
            <a:ext cx="1378745" cy="2545016"/>
            <a:chOff x="10391008" y="3503446"/>
            <a:chExt cx="1621951" cy="3133651"/>
          </a:xfrm>
        </p:grpSpPr>
        <p:grpSp>
          <p:nvGrpSpPr>
            <p:cNvPr id="44" name="Group 43">
              <a:extLst>
                <a:ext uri="{FF2B5EF4-FFF2-40B4-BE49-F238E27FC236}">
                  <a16:creationId xmlns:a16="http://schemas.microsoft.com/office/drawing/2014/main" id="{6D24BB37-9F68-454A-8D73-86CA5177CEE4}"/>
                </a:ext>
              </a:extLst>
            </p:cNvPr>
            <p:cNvGrpSpPr/>
            <p:nvPr/>
          </p:nvGrpSpPr>
          <p:grpSpPr>
            <a:xfrm>
              <a:off x="10391008" y="3503446"/>
              <a:ext cx="1621951" cy="3133651"/>
              <a:chOff x="5370509" y="3653852"/>
              <a:chExt cx="1621951" cy="3133651"/>
            </a:xfrm>
          </p:grpSpPr>
          <p:grpSp>
            <p:nvGrpSpPr>
              <p:cNvPr id="45" name="Group 44">
                <a:extLst>
                  <a:ext uri="{FF2B5EF4-FFF2-40B4-BE49-F238E27FC236}">
                    <a16:creationId xmlns:a16="http://schemas.microsoft.com/office/drawing/2014/main" id="{197970F6-58C4-482D-A523-AC4BAC63A669}"/>
                  </a:ext>
                </a:extLst>
              </p:cNvPr>
              <p:cNvGrpSpPr/>
              <p:nvPr/>
            </p:nvGrpSpPr>
            <p:grpSpPr>
              <a:xfrm>
                <a:off x="5370509" y="3653852"/>
                <a:ext cx="1621951" cy="3133651"/>
                <a:chOff x="1413562" y="1294774"/>
                <a:chExt cx="2712341" cy="5298653"/>
              </a:xfrm>
            </p:grpSpPr>
            <p:pic>
              <p:nvPicPr>
                <p:cNvPr id="47" name="Picture 46" descr="A close up of a piece of paper&#10;&#10;Description generated with high confidence">
                  <a:extLst>
                    <a:ext uri="{FF2B5EF4-FFF2-40B4-BE49-F238E27FC236}">
                      <a16:creationId xmlns:a16="http://schemas.microsoft.com/office/drawing/2014/main" id="{04D6DD34-5352-43DE-9E62-EC37A446A988}"/>
                    </a:ext>
                  </a:extLst>
                </p:cNvPr>
                <p:cNvPicPr>
                  <a:picLocks noChangeAspect="1"/>
                </p:cNvPicPr>
                <p:nvPr/>
              </p:nvPicPr>
              <p:blipFill>
                <a:blip r:embed="rId5"/>
                <a:stretch>
                  <a:fillRect/>
                </a:stretch>
              </p:blipFill>
              <p:spPr>
                <a:xfrm>
                  <a:off x="1704062" y="2087524"/>
                  <a:ext cx="2118732" cy="3766921"/>
                </a:xfrm>
                <a:prstGeom prst="rect">
                  <a:avLst/>
                </a:prstGeom>
              </p:spPr>
            </p:pic>
            <p:pic>
              <p:nvPicPr>
                <p:cNvPr id="48" name="Picture 47">
                  <a:extLst>
                    <a:ext uri="{FF2B5EF4-FFF2-40B4-BE49-F238E27FC236}">
                      <a16:creationId xmlns:a16="http://schemas.microsoft.com/office/drawing/2014/main" id="{4DC3132B-0330-4CDC-90F1-11BBAD5B195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413562" y="1294774"/>
                  <a:ext cx="2712341" cy="5298653"/>
                </a:xfrm>
                <a:prstGeom prst="rect">
                  <a:avLst/>
                </a:prstGeom>
              </p:spPr>
            </p:pic>
          </p:grpSp>
          <p:pic>
            <p:nvPicPr>
              <p:cNvPr id="46" name="Picture 45">
                <a:extLst>
                  <a:ext uri="{FF2B5EF4-FFF2-40B4-BE49-F238E27FC236}">
                    <a16:creationId xmlns:a16="http://schemas.microsoft.com/office/drawing/2014/main" id="{8C748510-0BA9-4537-832A-BB1665215303}"/>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567282" y="4133501"/>
                <a:ext cx="1215149" cy="2163470"/>
              </a:xfrm>
              <a:prstGeom prst="rect">
                <a:avLst/>
              </a:prstGeom>
            </p:spPr>
          </p:pic>
        </p:grpSp>
        <p:pic>
          <p:nvPicPr>
            <p:cNvPr id="12" name="Picture 11">
              <a:extLst>
                <a:ext uri="{FF2B5EF4-FFF2-40B4-BE49-F238E27FC236}">
                  <a16:creationId xmlns:a16="http://schemas.microsoft.com/office/drawing/2014/main" id="{7269B5F3-10E4-4680-BEB1-BE5570CB9103}"/>
                </a:ext>
              </a:extLst>
            </p:cNvPr>
            <p:cNvPicPr>
              <a:picLocks noChangeAspect="1"/>
            </p:cNvPicPr>
            <p:nvPr/>
          </p:nvPicPr>
          <p:blipFill>
            <a:blip r:embed="rId8"/>
            <a:stretch>
              <a:fillRect/>
            </a:stretch>
          </p:blipFill>
          <p:spPr>
            <a:xfrm>
              <a:off x="10606460" y="3982831"/>
              <a:ext cx="1189386" cy="1711354"/>
            </a:xfrm>
            <a:prstGeom prst="rect">
              <a:avLst/>
            </a:prstGeom>
          </p:spPr>
        </p:pic>
      </p:grpSp>
      <p:grpSp>
        <p:nvGrpSpPr>
          <p:cNvPr id="16" name="Group 15">
            <a:extLst>
              <a:ext uri="{FF2B5EF4-FFF2-40B4-BE49-F238E27FC236}">
                <a16:creationId xmlns:a16="http://schemas.microsoft.com/office/drawing/2014/main" id="{B030A055-80C8-4B75-B122-F25FCAE60A68}"/>
              </a:ext>
            </a:extLst>
          </p:cNvPr>
          <p:cNvGrpSpPr/>
          <p:nvPr/>
        </p:nvGrpSpPr>
        <p:grpSpPr>
          <a:xfrm>
            <a:off x="524402" y="5609237"/>
            <a:ext cx="4505790" cy="544765"/>
            <a:chOff x="549983" y="5614055"/>
            <a:chExt cx="4505790" cy="544765"/>
          </a:xfrm>
        </p:grpSpPr>
        <p:sp>
          <p:nvSpPr>
            <p:cNvPr id="38" name="TextBox 37">
              <a:extLst>
                <a:ext uri="{FF2B5EF4-FFF2-40B4-BE49-F238E27FC236}">
                  <a16:creationId xmlns:a16="http://schemas.microsoft.com/office/drawing/2014/main" id="{A0725C09-0308-4292-9444-3B2425D54B8A}"/>
                </a:ext>
              </a:extLst>
            </p:cNvPr>
            <p:cNvSpPr txBox="1"/>
            <p:nvPr/>
          </p:nvSpPr>
          <p:spPr>
            <a:xfrm>
              <a:off x="1182516" y="5614055"/>
              <a:ext cx="3873257" cy="5447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Pro-dev extensibility</a:t>
              </a:r>
            </a:p>
          </p:txBody>
        </p:sp>
        <p:sp>
          <p:nvSpPr>
            <p:cNvPr id="39" name="Freeform 96" title="Icon of a gear with a wrench">
              <a:extLst>
                <a:ext uri="{FF2B5EF4-FFF2-40B4-BE49-F238E27FC236}">
                  <a16:creationId xmlns:a16="http://schemas.microsoft.com/office/drawing/2014/main" id="{02FB638C-6F97-4CB3-B9BC-31B1E44D00D3}"/>
                </a:ext>
              </a:extLst>
            </p:cNvPr>
            <p:cNvSpPr>
              <a:spLocks noChangeAspect="1" noEditPoints="1"/>
            </p:cNvSpPr>
            <p:nvPr/>
          </p:nvSpPr>
          <p:spPr bwMode="auto">
            <a:xfrm>
              <a:off x="549983" y="5668261"/>
              <a:ext cx="418020" cy="384896"/>
            </a:xfrm>
            <a:custGeom>
              <a:avLst/>
              <a:gdLst>
                <a:gd name="T0" fmla="*/ 224 w 356"/>
                <a:gd name="T1" fmla="*/ 273 h 328"/>
                <a:gd name="T2" fmla="*/ 181 w 356"/>
                <a:gd name="T3" fmla="*/ 295 h 328"/>
                <a:gd name="T4" fmla="*/ 181 w 356"/>
                <a:gd name="T5" fmla="*/ 328 h 328"/>
                <a:gd name="T6" fmla="*/ 121 w 356"/>
                <a:gd name="T7" fmla="*/ 328 h 328"/>
                <a:gd name="T8" fmla="*/ 121 w 356"/>
                <a:gd name="T9" fmla="*/ 291 h 328"/>
                <a:gd name="T10" fmla="*/ 57 w 356"/>
                <a:gd name="T11" fmla="*/ 254 h 328"/>
                <a:gd name="T12" fmla="*/ 28 w 356"/>
                <a:gd name="T13" fmla="*/ 269 h 328"/>
                <a:gd name="T14" fmla="*/ 0 w 356"/>
                <a:gd name="T15" fmla="*/ 214 h 328"/>
                <a:gd name="T16" fmla="*/ 28 w 356"/>
                <a:gd name="T17" fmla="*/ 199 h 328"/>
                <a:gd name="T18" fmla="*/ 21 w 356"/>
                <a:gd name="T19" fmla="*/ 162 h 328"/>
                <a:gd name="T20" fmla="*/ 28 w 356"/>
                <a:gd name="T21" fmla="*/ 125 h 328"/>
                <a:gd name="T22" fmla="*/ 0 w 356"/>
                <a:gd name="T23" fmla="*/ 111 h 328"/>
                <a:gd name="T24" fmla="*/ 28 w 356"/>
                <a:gd name="T25" fmla="*/ 55 h 328"/>
                <a:gd name="T26" fmla="*/ 57 w 356"/>
                <a:gd name="T27" fmla="*/ 70 h 328"/>
                <a:gd name="T28" fmla="*/ 121 w 356"/>
                <a:gd name="T29" fmla="*/ 33 h 328"/>
                <a:gd name="T30" fmla="*/ 121 w 356"/>
                <a:gd name="T31" fmla="*/ 0 h 328"/>
                <a:gd name="T32" fmla="*/ 181 w 356"/>
                <a:gd name="T33" fmla="*/ 0 h 328"/>
                <a:gd name="T34" fmla="*/ 181 w 356"/>
                <a:gd name="T35" fmla="*/ 30 h 328"/>
                <a:gd name="T36" fmla="*/ 249 w 356"/>
                <a:gd name="T37" fmla="*/ 70 h 328"/>
                <a:gd name="T38" fmla="*/ 274 w 356"/>
                <a:gd name="T39" fmla="*/ 55 h 328"/>
                <a:gd name="T40" fmla="*/ 306 w 356"/>
                <a:gd name="T41" fmla="*/ 111 h 328"/>
                <a:gd name="T42" fmla="*/ 277 w 356"/>
                <a:gd name="T43" fmla="*/ 125 h 328"/>
                <a:gd name="T44" fmla="*/ 282 w 356"/>
                <a:gd name="T45" fmla="*/ 162 h 328"/>
                <a:gd name="T46" fmla="*/ 279 w 356"/>
                <a:gd name="T47" fmla="*/ 188 h 328"/>
                <a:gd name="T48" fmla="*/ 186 w 356"/>
                <a:gd name="T49" fmla="*/ 100 h 328"/>
                <a:gd name="T50" fmla="*/ 150 w 356"/>
                <a:gd name="T51" fmla="*/ 89 h 328"/>
                <a:gd name="T52" fmla="*/ 75 w 356"/>
                <a:gd name="T53" fmla="*/ 166 h 328"/>
                <a:gd name="T54" fmla="*/ 107 w 356"/>
                <a:gd name="T55" fmla="*/ 231 h 328"/>
                <a:gd name="T56" fmla="*/ 209 w 356"/>
                <a:gd name="T57" fmla="*/ 238 h 328"/>
                <a:gd name="T58" fmla="*/ 310 w 356"/>
                <a:gd name="T59" fmla="*/ 302 h 328"/>
                <a:gd name="T60" fmla="*/ 348 w 356"/>
                <a:gd name="T61" fmla="*/ 294 h 328"/>
                <a:gd name="T62" fmla="*/ 340 w 356"/>
                <a:gd name="T63" fmla="*/ 256 h 328"/>
                <a:gd name="T64" fmla="*/ 237 w 356"/>
                <a:gd name="T65" fmla="*/ 195 h 328"/>
                <a:gd name="T66" fmla="*/ 235 w 356"/>
                <a:gd name="T67" fmla="*/ 194 h 328"/>
                <a:gd name="T68" fmla="*/ 234 w 356"/>
                <a:gd name="T69" fmla="*/ 179 h 328"/>
                <a:gd name="T70" fmla="*/ 172 w 356"/>
                <a:gd name="T71" fmla="*/ 139 h 328"/>
                <a:gd name="T72" fmla="*/ 145 w 356"/>
                <a:gd name="T73" fmla="*/ 153 h 328"/>
                <a:gd name="T74" fmla="*/ 194 w 356"/>
                <a:gd name="T75" fmla="*/ 183 h 328"/>
                <a:gd name="T76" fmla="*/ 182 w 356"/>
                <a:gd name="T77" fmla="*/ 199 h 328"/>
                <a:gd name="T78" fmla="*/ 135 w 356"/>
                <a:gd name="T79" fmla="*/ 169 h 328"/>
                <a:gd name="T80" fmla="*/ 132 w 356"/>
                <a:gd name="T81" fmla="*/ 201 h 328"/>
                <a:gd name="T82" fmla="*/ 194 w 356"/>
                <a:gd name="T83" fmla="*/ 241 h 328"/>
                <a:gd name="T84" fmla="*/ 207 w 356"/>
                <a:gd name="T85" fmla="*/ 237 h 328"/>
                <a:gd name="T86" fmla="*/ 209 w 356"/>
                <a:gd name="T87" fmla="*/ 23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6" h="328">
                  <a:moveTo>
                    <a:pt x="224" y="273"/>
                  </a:moveTo>
                  <a:cubicBezTo>
                    <a:pt x="213" y="284"/>
                    <a:pt x="195" y="291"/>
                    <a:pt x="181" y="295"/>
                  </a:cubicBezTo>
                  <a:cubicBezTo>
                    <a:pt x="181" y="295"/>
                    <a:pt x="181" y="295"/>
                    <a:pt x="181" y="328"/>
                  </a:cubicBezTo>
                  <a:cubicBezTo>
                    <a:pt x="181" y="328"/>
                    <a:pt x="181" y="328"/>
                    <a:pt x="121" y="328"/>
                  </a:cubicBezTo>
                  <a:cubicBezTo>
                    <a:pt x="121" y="328"/>
                    <a:pt x="121" y="328"/>
                    <a:pt x="121" y="291"/>
                  </a:cubicBezTo>
                  <a:cubicBezTo>
                    <a:pt x="96" y="287"/>
                    <a:pt x="75" y="273"/>
                    <a:pt x="57" y="254"/>
                  </a:cubicBezTo>
                  <a:cubicBezTo>
                    <a:pt x="57" y="254"/>
                    <a:pt x="57" y="254"/>
                    <a:pt x="28" y="269"/>
                  </a:cubicBezTo>
                  <a:cubicBezTo>
                    <a:pt x="28" y="269"/>
                    <a:pt x="28" y="269"/>
                    <a:pt x="0" y="214"/>
                  </a:cubicBezTo>
                  <a:cubicBezTo>
                    <a:pt x="0" y="214"/>
                    <a:pt x="0" y="214"/>
                    <a:pt x="28" y="199"/>
                  </a:cubicBezTo>
                  <a:cubicBezTo>
                    <a:pt x="25" y="188"/>
                    <a:pt x="21" y="177"/>
                    <a:pt x="21" y="162"/>
                  </a:cubicBezTo>
                  <a:cubicBezTo>
                    <a:pt x="21" y="151"/>
                    <a:pt x="25" y="136"/>
                    <a:pt x="28" y="125"/>
                  </a:cubicBezTo>
                  <a:cubicBezTo>
                    <a:pt x="28" y="125"/>
                    <a:pt x="28" y="125"/>
                    <a:pt x="0" y="111"/>
                  </a:cubicBezTo>
                  <a:cubicBezTo>
                    <a:pt x="0" y="111"/>
                    <a:pt x="0" y="111"/>
                    <a:pt x="28" y="55"/>
                  </a:cubicBezTo>
                  <a:cubicBezTo>
                    <a:pt x="28" y="55"/>
                    <a:pt x="28" y="55"/>
                    <a:pt x="57" y="70"/>
                  </a:cubicBezTo>
                  <a:cubicBezTo>
                    <a:pt x="75" y="52"/>
                    <a:pt x="96" y="37"/>
                    <a:pt x="121" y="33"/>
                  </a:cubicBezTo>
                  <a:cubicBezTo>
                    <a:pt x="121" y="33"/>
                    <a:pt x="121" y="33"/>
                    <a:pt x="121" y="0"/>
                  </a:cubicBezTo>
                  <a:cubicBezTo>
                    <a:pt x="121" y="0"/>
                    <a:pt x="121" y="0"/>
                    <a:pt x="181" y="0"/>
                  </a:cubicBezTo>
                  <a:cubicBezTo>
                    <a:pt x="181" y="0"/>
                    <a:pt x="181" y="0"/>
                    <a:pt x="181" y="30"/>
                  </a:cubicBezTo>
                  <a:cubicBezTo>
                    <a:pt x="206" y="37"/>
                    <a:pt x="231" y="52"/>
                    <a:pt x="249" y="70"/>
                  </a:cubicBezTo>
                  <a:cubicBezTo>
                    <a:pt x="249" y="70"/>
                    <a:pt x="249" y="70"/>
                    <a:pt x="274" y="55"/>
                  </a:cubicBezTo>
                  <a:cubicBezTo>
                    <a:pt x="274" y="55"/>
                    <a:pt x="274" y="55"/>
                    <a:pt x="306" y="111"/>
                  </a:cubicBezTo>
                  <a:cubicBezTo>
                    <a:pt x="306" y="111"/>
                    <a:pt x="306" y="111"/>
                    <a:pt x="277" y="125"/>
                  </a:cubicBezTo>
                  <a:cubicBezTo>
                    <a:pt x="281" y="136"/>
                    <a:pt x="282" y="150"/>
                    <a:pt x="282" y="162"/>
                  </a:cubicBezTo>
                  <a:cubicBezTo>
                    <a:pt x="282" y="169"/>
                    <a:pt x="282" y="178"/>
                    <a:pt x="279" y="188"/>
                  </a:cubicBezTo>
                  <a:moveTo>
                    <a:pt x="186" y="100"/>
                  </a:moveTo>
                  <a:cubicBezTo>
                    <a:pt x="176" y="93"/>
                    <a:pt x="165" y="89"/>
                    <a:pt x="150" y="89"/>
                  </a:cubicBezTo>
                  <a:cubicBezTo>
                    <a:pt x="107" y="89"/>
                    <a:pt x="75" y="126"/>
                    <a:pt x="75" y="166"/>
                  </a:cubicBezTo>
                  <a:cubicBezTo>
                    <a:pt x="75" y="195"/>
                    <a:pt x="85" y="217"/>
                    <a:pt x="107" y="231"/>
                  </a:cubicBezTo>
                  <a:moveTo>
                    <a:pt x="209" y="238"/>
                  </a:moveTo>
                  <a:cubicBezTo>
                    <a:pt x="310" y="302"/>
                    <a:pt x="310" y="302"/>
                    <a:pt x="310" y="302"/>
                  </a:cubicBezTo>
                  <a:cubicBezTo>
                    <a:pt x="323" y="310"/>
                    <a:pt x="340" y="307"/>
                    <a:pt x="348" y="294"/>
                  </a:cubicBezTo>
                  <a:cubicBezTo>
                    <a:pt x="356" y="282"/>
                    <a:pt x="353" y="265"/>
                    <a:pt x="340" y="256"/>
                  </a:cubicBezTo>
                  <a:cubicBezTo>
                    <a:pt x="237" y="195"/>
                    <a:pt x="237" y="195"/>
                    <a:pt x="237" y="195"/>
                  </a:cubicBezTo>
                  <a:cubicBezTo>
                    <a:pt x="235" y="194"/>
                    <a:pt x="235" y="194"/>
                    <a:pt x="235" y="194"/>
                  </a:cubicBezTo>
                  <a:cubicBezTo>
                    <a:pt x="236" y="189"/>
                    <a:pt x="235" y="184"/>
                    <a:pt x="234" y="179"/>
                  </a:cubicBezTo>
                  <a:cubicBezTo>
                    <a:pt x="228" y="151"/>
                    <a:pt x="200" y="132"/>
                    <a:pt x="172" y="139"/>
                  </a:cubicBezTo>
                  <a:cubicBezTo>
                    <a:pt x="162" y="141"/>
                    <a:pt x="152" y="146"/>
                    <a:pt x="145" y="153"/>
                  </a:cubicBezTo>
                  <a:cubicBezTo>
                    <a:pt x="194" y="183"/>
                    <a:pt x="194" y="183"/>
                    <a:pt x="194" y="183"/>
                  </a:cubicBezTo>
                  <a:cubicBezTo>
                    <a:pt x="182" y="199"/>
                    <a:pt x="182" y="199"/>
                    <a:pt x="182" y="199"/>
                  </a:cubicBezTo>
                  <a:cubicBezTo>
                    <a:pt x="135" y="169"/>
                    <a:pt x="135" y="169"/>
                    <a:pt x="135" y="169"/>
                  </a:cubicBezTo>
                  <a:cubicBezTo>
                    <a:pt x="131" y="179"/>
                    <a:pt x="129" y="190"/>
                    <a:pt x="132" y="201"/>
                  </a:cubicBezTo>
                  <a:cubicBezTo>
                    <a:pt x="138" y="229"/>
                    <a:pt x="165" y="247"/>
                    <a:pt x="194" y="241"/>
                  </a:cubicBezTo>
                  <a:cubicBezTo>
                    <a:pt x="198" y="240"/>
                    <a:pt x="203" y="239"/>
                    <a:pt x="207" y="237"/>
                  </a:cubicBezTo>
                  <a:lnTo>
                    <a:pt x="209" y="238"/>
                  </a:lnTo>
                  <a:close/>
                </a:path>
              </a:pathLst>
            </a:custGeom>
            <a:noFill/>
            <a:ln w="22225" cap="sq">
              <a:solidFill>
                <a:srgbClr val="5C005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3" name="Group 2">
            <a:extLst>
              <a:ext uri="{FF2B5EF4-FFF2-40B4-BE49-F238E27FC236}">
                <a16:creationId xmlns:a16="http://schemas.microsoft.com/office/drawing/2014/main" id="{85A53FE6-2A0A-430F-98BE-D50409FDD53E}"/>
              </a:ext>
            </a:extLst>
          </p:cNvPr>
          <p:cNvGrpSpPr/>
          <p:nvPr/>
        </p:nvGrpSpPr>
        <p:grpSpPr>
          <a:xfrm>
            <a:off x="538276" y="2362123"/>
            <a:ext cx="5773624" cy="794064"/>
            <a:chOff x="538276" y="2362123"/>
            <a:chExt cx="5773624" cy="794064"/>
          </a:xfrm>
        </p:grpSpPr>
        <p:sp>
          <p:nvSpPr>
            <p:cNvPr id="36" name="TextBox 35">
              <a:extLst>
                <a:ext uri="{FF2B5EF4-FFF2-40B4-BE49-F238E27FC236}">
                  <a16:creationId xmlns:a16="http://schemas.microsoft.com/office/drawing/2014/main" id="{2C6FE1C2-E9DB-41DA-B084-78599E4C693A}"/>
                </a:ext>
              </a:extLst>
            </p:cNvPr>
            <p:cNvSpPr txBox="1"/>
            <p:nvPr/>
          </p:nvSpPr>
          <p:spPr>
            <a:xfrm>
              <a:off x="1103075" y="2362123"/>
              <a:ext cx="5208825" cy="7940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Connect to your existing data with 250+ pre-built connectors and custom connectors</a:t>
              </a:r>
            </a:p>
          </p:txBody>
        </p:sp>
        <p:sp>
          <p:nvSpPr>
            <p:cNvPr id="40" name="Org_ECA6" title="Icon of three boxes in a bracket chart">
              <a:extLst>
                <a:ext uri="{FF2B5EF4-FFF2-40B4-BE49-F238E27FC236}">
                  <a16:creationId xmlns:a16="http://schemas.microsoft.com/office/drawing/2014/main" id="{8C227389-1CFE-40BE-80D6-8DE7DD50AB85}"/>
                </a:ext>
              </a:extLst>
            </p:cNvPr>
            <p:cNvSpPr>
              <a:spLocks noChangeAspect="1" noEditPoints="1"/>
            </p:cNvSpPr>
            <p:nvPr/>
          </p:nvSpPr>
          <p:spPr bwMode="auto">
            <a:xfrm>
              <a:off x="538276" y="2522177"/>
              <a:ext cx="401291" cy="401487"/>
            </a:xfrm>
            <a:custGeom>
              <a:avLst/>
              <a:gdLst>
                <a:gd name="T0" fmla="*/ 1177 w 4117"/>
                <a:gd name="T1" fmla="*/ 4119 h 4119"/>
                <a:gd name="T2" fmla="*/ 0 w 4117"/>
                <a:gd name="T3" fmla="*/ 4119 h 4119"/>
                <a:gd name="T4" fmla="*/ 0 w 4117"/>
                <a:gd name="T5" fmla="*/ 2942 h 4119"/>
                <a:gd name="T6" fmla="*/ 1177 w 4117"/>
                <a:gd name="T7" fmla="*/ 2942 h 4119"/>
                <a:gd name="T8" fmla="*/ 1177 w 4117"/>
                <a:gd name="T9" fmla="*/ 4119 h 4119"/>
                <a:gd name="T10" fmla="*/ 4117 w 4117"/>
                <a:gd name="T11" fmla="*/ 2942 h 4119"/>
                <a:gd name="T12" fmla="*/ 2941 w 4117"/>
                <a:gd name="T13" fmla="*/ 2942 h 4119"/>
                <a:gd name="T14" fmla="*/ 2941 w 4117"/>
                <a:gd name="T15" fmla="*/ 4119 h 4119"/>
                <a:gd name="T16" fmla="*/ 4117 w 4117"/>
                <a:gd name="T17" fmla="*/ 4119 h 4119"/>
                <a:gd name="T18" fmla="*/ 4117 w 4117"/>
                <a:gd name="T19" fmla="*/ 2942 h 4119"/>
                <a:gd name="T20" fmla="*/ 2647 w 4117"/>
                <a:gd name="T21" fmla="*/ 0 h 4119"/>
                <a:gd name="T22" fmla="*/ 1471 w 4117"/>
                <a:gd name="T23" fmla="*/ 0 h 4119"/>
                <a:gd name="T24" fmla="*/ 1471 w 4117"/>
                <a:gd name="T25" fmla="*/ 1177 h 4119"/>
                <a:gd name="T26" fmla="*/ 2647 w 4117"/>
                <a:gd name="T27" fmla="*/ 1177 h 4119"/>
                <a:gd name="T28" fmla="*/ 2647 w 4117"/>
                <a:gd name="T29" fmla="*/ 0 h 4119"/>
                <a:gd name="T30" fmla="*/ 2059 w 4117"/>
                <a:gd name="T31" fmla="*/ 1177 h 4119"/>
                <a:gd name="T32" fmla="*/ 2059 w 4117"/>
                <a:gd name="T33" fmla="*/ 2060 h 4119"/>
                <a:gd name="T34" fmla="*/ 3529 w 4117"/>
                <a:gd name="T35" fmla="*/ 2942 h 4119"/>
                <a:gd name="T36" fmla="*/ 3529 w 4117"/>
                <a:gd name="T37" fmla="*/ 2060 h 4119"/>
                <a:gd name="T38" fmla="*/ 588 w 4117"/>
                <a:gd name="T39" fmla="*/ 2060 h 4119"/>
                <a:gd name="T40" fmla="*/ 588 w 4117"/>
                <a:gd name="T41" fmla="*/ 2942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17" h="4119">
                  <a:moveTo>
                    <a:pt x="1177" y="4119"/>
                  </a:moveTo>
                  <a:lnTo>
                    <a:pt x="0" y="4119"/>
                  </a:lnTo>
                  <a:lnTo>
                    <a:pt x="0" y="2942"/>
                  </a:lnTo>
                  <a:lnTo>
                    <a:pt x="1177" y="2942"/>
                  </a:lnTo>
                  <a:lnTo>
                    <a:pt x="1177" y="4119"/>
                  </a:lnTo>
                  <a:moveTo>
                    <a:pt x="4117" y="2942"/>
                  </a:moveTo>
                  <a:lnTo>
                    <a:pt x="2941" y="2942"/>
                  </a:lnTo>
                  <a:lnTo>
                    <a:pt x="2941" y="4119"/>
                  </a:lnTo>
                  <a:lnTo>
                    <a:pt x="4117" y="4119"/>
                  </a:lnTo>
                  <a:lnTo>
                    <a:pt x="4117" y="2942"/>
                  </a:lnTo>
                  <a:moveTo>
                    <a:pt x="2647" y="0"/>
                  </a:moveTo>
                  <a:lnTo>
                    <a:pt x="1471" y="0"/>
                  </a:lnTo>
                  <a:lnTo>
                    <a:pt x="1471" y="1177"/>
                  </a:lnTo>
                  <a:lnTo>
                    <a:pt x="2647" y="1177"/>
                  </a:lnTo>
                  <a:lnTo>
                    <a:pt x="2647" y="0"/>
                  </a:lnTo>
                  <a:moveTo>
                    <a:pt x="2059" y="1177"/>
                  </a:moveTo>
                  <a:lnTo>
                    <a:pt x="2059" y="2060"/>
                  </a:lnTo>
                  <a:moveTo>
                    <a:pt x="3529" y="2942"/>
                  </a:moveTo>
                  <a:lnTo>
                    <a:pt x="3529" y="2060"/>
                  </a:lnTo>
                  <a:lnTo>
                    <a:pt x="588" y="2060"/>
                  </a:lnTo>
                  <a:lnTo>
                    <a:pt x="588" y="2942"/>
                  </a:lnTo>
                </a:path>
              </a:pathLst>
            </a:custGeom>
            <a:noFill/>
            <a:ln w="22225" cap="sq">
              <a:solidFill>
                <a:srgbClr val="5C005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2" name="Group 1">
            <a:extLst>
              <a:ext uri="{FF2B5EF4-FFF2-40B4-BE49-F238E27FC236}">
                <a16:creationId xmlns:a16="http://schemas.microsoft.com/office/drawing/2014/main" id="{C80F6CEB-71C4-4E52-9B96-8A2F27C56261}"/>
              </a:ext>
            </a:extLst>
          </p:cNvPr>
          <p:cNvGrpSpPr/>
          <p:nvPr/>
        </p:nvGrpSpPr>
        <p:grpSpPr>
          <a:xfrm>
            <a:off x="546611" y="1486340"/>
            <a:ext cx="5509639" cy="794064"/>
            <a:chOff x="546611" y="1486340"/>
            <a:chExt cx="5509639" cy="794064"/>
          </a:xfrm>
        </p:grpSpPr>
        <p:sp>
          <p:nvSpPr>
            <p:cNvPr id="35" name="TextBox 34">
              <a:extLst>
                <a:ext uri="{FF2B5EF4-FFF2-40B4-BE49-F238E27FC236}">
                  <a16:creationId xmlns:a16="http://schemas.microsoft.com/office/drawing/2014/main" id="{A23A77C2-6FEB-49F7-BD10-5A730FA9E86C}"/>
                </a:ext>
              </a:extLst>
            </p:cNvPr>
            <p:cNvSpPr txBox="1"/>
            <p:nvPr/>
          </p:nvSpPr>
          <p:spPr>
            <a:xfrm>
              <a:off x="1080032" y="1486340"/>
              <a:ext cx="4976218" cy="7940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Easily build apps with a full featured low-code / no-code platform</a:t>
              </a:r>
            </a:p>
          </p:txBody>
        </p:sp>
        <p:sp>
          <p:nvSpPr>
            <p:cNvPr id="41" name="Touchscreen" title="Icon of a closed hand with one finger touching a screen">
              <a:extLst>
                <a:ext uri="{FF2B5EF4-FFF2-40B4-BE49-F238E27FC236}">
                  <a16:creationId xmlns:a16="http://schemas.microsoft.com/office/drawing/2014/main" id="{2951D2A1-403B-4ADF-B735-55C6E4B86069}"/>
                </a:ext>
              </a:extLst>
            </p:cNvPr>
            <p:cNvSpPr>
              <a:spLocks noChangeAspect="1" noEditPoints="1"/>
            </p:cNvSpPr>
            <p:nvPr/>
          </p:nvSpPr>
          <p:spPr bwMode="auto">
            <a:xfrm>
              <a:off x="546611" y="1652756"/>
              <a:ext cx="399982" cy="391224"/>
            </a:xfrm>
            <a:custGeom>
              <a:avLst/>
              <a:gdLst>
                <a:gd name="T0" fmla="*/ 1917 w 3772"/>
                <a:gd name="T1" fmla="*/ 1791 h 3535"/>
                <a:gd name="T2" fmla="*/ 1917 w 3772"/>
                <a:gd name="T3" fmla="*/ 1985 h 3535"/>
                <a:gd name="T4" fmla="*/ 1917 w 3772"/>
                <a:gd name="T5" fmla="*/ 1123 h 3535"/>
                <a:gd name="T6" fmla="*/ 1745 w 3772"/>
                <a:gd name="T7" fmla="*/ 951 h 3535"/>
                <a:gd name="T8" fmla="*/ 1573 w 3772"/>
                <a:gd name="T9" fmla="*/ 1123 h 3535"/>
                <a:gd name="T10" fmla="*/ 1573 w 3772"/>
                <a:gd name="T11" fmla="*/ 1135 h 3535"/>
                <a:gd name="T12" fmla="*/ 1573 w 3772"/>
                <a:gd name="T13" fmla="*/ 2527 h 3535"/>
                <a:gd name="T14" fmla="*/ 1469 w 3772"/>
                <a:gd name="T15" fmla="*/ 2569 h 3535"/>
                <a:gd name="T16" fmla="*/ 1282 w 3772"/>
                <a:gd name="T17" fmla="*/ 2383 h 3535"/>
                <a:gd name="T18" fmla="*/ 1023 w 3772"/>
                <a:gd name="T19" fmla="*/ 2383 h 3535"/>
                <a:gd name="T20" fmla="*/ 1023 w 3772"/>
                <a:gd name="T21" fmla="*/ 2641 h 3535"/>
                <a:gd name="T22" fmla="*/ 1659 w 3772"/>
                <a:gd name="T23" fmla="*/ 3277 h 3535"/>
                <a:gd name="T24" fmla="*/ 2262 w 3772"/>
                <a:gd name="T25" fmla="*/ 3535 h 3535"/>
                <a:gd name="T26" fmla="*/ 2951 w 3772"/>
                <a:gd name="T27" fmla="*/ 2846 h 3535"/>
                <a:gd name="T28" fmla="*/ 2951 w 3772"/>
                <a:gd name="T29" fmla="*/ 2184 h 3535"/>
                <a:gd name="T30" fmla="*/ 2820 w 3772"/>
                <a:gd name="T31" fmla="*/ 2017 h 3535"/>
                <a:gd name="T32" fmla="*/ 1917 w 3772"/>
                <a:gd name="T33" fmla="*/ 1791 h 3535"/>
                <a:gd name="T34" fmla="*/ 1917 w 3772"/>
                <a:gd name="T35" fmla="*/ 1123 h 3535"/>
                <a:gd name="T36" fmla="*/ 1917 w 3772"/>
                <a:gd name="T37" fmla="*/ 1602 h 3535"/>
                <a:gd name="T38" fmla="*/ 2254 w 3772"/>
                <a:gd name="T39" fmla="*/ 1123 h 3535"/>
                <a:gd name="T40" fmla="*/ 1744 w 3772"/>
                <a:gd name="T41" fmla="*/ 614 h 3535"/>
                <a:gd name="T42" fmla="*/ 1235 w 3772"/>
                <a:gd name="T43" fmla="*/ 1123 h 3535"/>
                <a:gd name="T44" fmla="*/ 1573 w 3772"/>
                <a:gd name="T45" fmla="*/ 1603 h 3535"/>
                <a:gd name="T46" fmla="*/ 2951 w 3772"/>
                <a:gd name="T47" fmla="*/ 2672 h 3535"/>
                <a:gd name="T48" fmla="*/ 3657 w 3772"/>
                <a:gd name="T49" fmla="*/ 2672 h 3535"/>
                <a:gd name="T50" fmla="*/ 3772 w 3772"/>
                <a:gd name="T51" fmla="*/ 2557 h 3535"/>
                <a:gd name="T52" fmla="*/ 3772 w 3772"/>
                <a:gd name="T53" fmla="*/ 115 h 3535"/>
                <a:gd name="T54" fmla="*/ 3657 w 3772"/>
                <a:gd name="T55" fmla="*/ 0 h 3535"/>
                <a:gd name="T56" fmla="*/ 115 w 3772"/>
                <a:gd name="T57" fmla="*/ 0 h 3535"/>
                <a:gd name="T58" fmla="*/ 0 w 3772"/>
                <a:gd name="T59" fmla="*/ 115 h 3535"/>
                <a:gd name="T60" fmla="*/ 0 w 3772"/>
                <a:gd name="T61" fmla="*/ 2557 h 3535"/>
                <a:gd name="T62" fmla="*/ 115 w 3772"/>
                <a:gd name="T63" fmla="*/ 2672 h 3535"/>
                <a:gd name="T64" fmla="*/ 1054 w 3772"/>
                <a:gd name="T65" fmla="*/ 2672 h 3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72" h="3535">
                  <a:moveTo>
                    <a:pt x="1917" y="1791"/>
                  </a:moveTo>
                  <a:cubicBezTo>
                    <a:pt x="1917" y="1985"/>
                    <a:pt x="1917" y="1985"/>
                    <a:pt x="1917" y="1985"/>
                  </a:cubicBezTo>
                  <a:moveTo>
                    <a:pt x="1917" y="1123"/>
                  </a:moveTo>
                  <a:cubicBezTo>
                    <a:pt x="1917" y="1028"/>
                    <a:pt x="1840" y="951"/>
                    <a:pt x="1745" y="951"/>
                  </a:cubicBezTo>
                  <a:cubicBezTo>
                    <a:pt x="1650" y="951"/>
                    <a:pt x="1573" y="1028"/>
                    <a:pt x="1573" y="1123"/>
                  </a:cubicBezTo>
                  <a:cubicBezTo>
                    <a:pt x="1573" y="1123"/>
                    <a:pt x="1573" y="1127"/>
                    <a:pt x="1573" y="1135"/>
                  </a:cubicBezTo>
                  <a:cubicBezTo>
                    <a:pt x="1573" y="1252"/>
                    <a:pt x="1573" y="2194"/>
                    <a:pt x="1573" y="2527"/>
                  </a:cubicBezTo>
                  <a:cubicBezTo>
                    <a:pt x="1573" y="2581"/>
                    <a:pt x="1507" y="2608"/>
                    <a:pt x="1469" y="2569"/>
                  </a:cubicBezTo>
                  <a:cubicBezTo>
                    <a:pt x="1282" y="2383"/>
                    <a:pt x="1282" y="2383"/>
                    <a:pt x="1282" y="2383"/>
                  </a:cubicBezTo>
                  <a:cubicBezTo>
                    <a:pt x="1210" y="2311"/>
                    <a:pt x="1095" y="2311"/>
                    <a:pt x="1023" y="2383"/>
                  </a:cubicBezTo>
                  <a:cubicBezTo>
                    <a:pt x="952" y="2454"/>
                    <a:pt x="952" y="2570"/>
                    <a:pt x="1023" y="2641"/>
                  </a:cubicBezTo>
                  <a:cubicBezTo>
                    <a:pt x="1659" y="3277"/>
                    <a:pt x="1659" y="3277"/>
                    <a:pt x="1659" y="3277"/>
                  </a:cubicBezTo>
                  <a:cubicBezTo>
                    <a:pt x="1813" y="3436"/>
                    <a:pt x="2026" y="3535"/>
                    <a:pt x="2262" y="3535"/>
                  </a:cubicBezTo>
                  <a:cubicBezTo>
                    <a:pt x="2643" y="3535"/>
                    <a:pt x="2951" y="3227"/>
                    <a:pt x="2951" y="2846"/>
                  </a:cubicBezTo>
                  <a:cubicBezTo>
                    <a:pt x="2951" y="2184"/>
                    <a:pt x="2951" y="2184"/>
                    <a:pt x="2951" y="2184"/>
                  </a:cubicBezTo>
                  <a:cubicBezTo>
                    <a:pt x="2951" y="2105"/>
                    <a:pt x="2897" y="2036"/>
                    <a:pt x="2820" y="2017"/>
                  </a:cubicBezTo>
                  <a:cubicBezTo>
                    <a:pt x="1917" y="1791"/>
                    <a:pt x="1917" y="1791"/>
                    <a:pt x="1917" y="1791"/>
                  </a:cubicBezTo>
                  <a:lnTo>
                    <a:pt x="1917" y="1123"/>
                  </a:lnTo>
                  <a:close/>
                  <a:moveTo>
                    <a:pt x="1917" y="1602"/>
                  </a:moveTo>
                  <a:cubicBezTo>
                    <a:pt x="2114" y="1532"/>
                    <a:pt x="2254" y="1344"/>
                    <a:pt x="2254" y="1123"/>
                  </a:cubicBezTo>
                  <a:cubicBezTo>
                    <a:pt x="2254" y="842"/>
                    <a:pt x="2026" y="614"/>
                    <a:pt x="1744" y="614"/>
                  </a:cubicBezTo>
                  <a:cubicBezTo>
                    <a:pt x="1463" y="614"/>
                    <a:pt x="1235" y="842"/>
                    <a:pt x="1235" y="1123"/>
                  </a:cubicBezTo>
                  <a:cubicBezTo>
                    <a:pt x="1235" y="1344"/>
                    <a:pt x="1376" y="1532"/>
                    <a:pt x="1573" y="1603"/>
                  </a:cubicBezTo>
                  <a:moveTo>
                    <a:pt x="2951" y="2672"/>
                  </a:moveTo>
                  <a:cubicBezTo>
                    <a:pt x="3657" y="2672"/>
                    <a:pt x="3657" y="2672"/>
                    <a:pt x="3657" y="2672"/>
                  </a:cubicBezTo>
                  <a:cubicBezTo>
                    <a:pt x="3720" y="2672"/>
                    <a:pt x="3772" y="2621"/>
                    <a:pt x="3772" y="2557"/>
                  </a:cubicBezTo>
                  <a:cubicBezTo>
                    <a:pt x="3772" y="115"/>
                    <a:pt x="3772" y="115"/>
                    <a:pt x="3772" y="115"/>
                  </a:cubicBezTo>
                  <a:cubicBezTo>
                    <a:pt x="3772" y="51"/>
                    <a:pt x="3720" y="0"/>
                    <a:pt x="3657" y="0"/>
                  </a:cubicBezTo>
                  <a:cubicBezTo>
                    <a:pt x="115" y="0"/>
                    <a:pt x="115" y="0"/>
                    <a:pt x="115" y="0"/>
                  </a:cubicBezTo>
                  <a:cubicBezTo>
                    <a:pt x="51" y="0"/>
                    <a:pt x="0" y="51"/>
                    <a:pt x="0" y="115"/>
                  </a:cubicBezTo>
                  <a:cubicBezTo>
                    <a:pt x="0" y="2557"/>
                    <a:pt x="0" y="2557"/>
                    <a:pt x="0" y="2557"/>
                  </a:cubicBezTo>
                  <a:cubicBezTo>
                    <a:pt x="0" y="2621"/>
                    <a:pt x="51" y="2672"/>
                    <a:pt x="115" y="2672"/>
                  </a:cubicBezTo>
                  <a:cubicBezTo>
                    <a:pt x="1054" y="2672"/>
                    <a:pt x="1054" y="2672"/>
                    <a:pt x="1054" y="2672"/>
                  </a:cubicBezTo>
                </a:path>
              </a:pathLst>
            </a:custGeom>
            <a:noFill/>
            <a:ln w="22225" cap="sq">
              <a:solidFill>
                <a:srgbClr val="5C005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15" name="Group 14">
            <a:extLst>
              <a:ext uri="{FF2B5EF4-FFF2-40B4-BE49-F238E27FC236}">
                <a16:creationId xmlns:a16="http://schemas.microsoft.com/office/drawing/2014/main" id="{250C93E4-7AE0-4296-903A-74FE94ADF007}"/>
              </a:ext>
            </a:extLst>
          </p:cNvPr>
          <p:cNvGrpSpPr/>
          <p:nvPr/>
        </p:nvGrpSpPr>
        <p:grpSpPr>
          <a:xfrm>
            <a:off x="423444" y="4858473"/>
            <a:ext cx="5893847" cy="544765"/>
            <a:chOff x="502221" y="4868896"/>
            <a:chExt cx="5893847" cy="544765"/>
          </a:xfrm>
        </p:grpSpPr>
        <p:sp>
          <p:nvSpPr>
            <p:cNvPr id="37" name="TextBox 36">
              <a:extLst>
                <a:ext uri="{FF2B5EF4-FFF2-40B4-BE49-F238E27FC236}">
                  <a16:creationId xmlns:a16="http://schemas.microsoft.com/office/drawing/2014/main" id="{BFF9680E-661D-4156-8BE3-BC45F0630CA3}"/>
                </a:ext>
              </a:extLst>
            </p:cNvPr>
            <p:cNvSpPr txBox="1"/>
            <p:nvPr/>
          </p:nvSpPr>
          <p:spPr>
            <a:xfrm>
              <a:off x="1187243" y="4868896"/>
              <a:ext cx="5208825" cy="5447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Strong enterprise governance &amp; security</a:t>
              </a:r>
            </a:p>
          </p:txBody>
        </p:sp>
        <p:pic>
          <p:nvPicPr>
            <p:cNvPr id="42" name="Graphic 41" descr="Lock">
              <a:extLst>
                <a:ext uri="{FF2B5EF4-FFF2-40B4-BE49-F238E27FC236}">
                  <a16:creationId xmlns:a16="http://schemas.microsoft.com/office/drawing/2014/main" id="{E87F103A-49C4-4434-82E9-AEA9523156E0}"/>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02221" y="4876761"/>
              <a:ext cx="526177" cy="526177"/>
            </a:xfrm>
            <a:prstGeom prst="rect">
              <a:avLst/>
            </a:prstGeom>
          </p:spPr>
        </p:pic>
      </p:grpSp>
      <p:grpSp>
        <p:nvGrpSpPr>
          <p:cNvPr id="14" name="Group 13">
            <a:extLst>
              <a:ext uri="{FF2B5EF4-FFF2-40B4-BE49-F238E27FC236}">
                <a16:creationId xmlns:a16="http://schemas.microsoft.com/office/drawing/2014/main" id="{AD5093E3-C5E9-40C9-8790-7D4C35EBF23B}"/>
              </a:ext>
            </a:extLst>
          </p:cNvPr>
          <p:cNvGrpSpPr/>
          <p:nvPr/>
        </p:nvGrpSpPr>
        <p:grpSpPr>
          <a:xfrm>
            <a:off x="524402" y="3936810"/>
            <a:ext cx="5427132" cy="794064"/>
            <a:chOff x="565140" y="3952921"/>
            <a:chExt cx="5427132" cy="794064"/>
          </a:xfrm>
        </p:grpSpPr>
        <p:sp>
          <p:nvSpPr>
            <p:cNvPr id="43" name="TextBox 42">
              <a:extLst>
                <a:ext uri="{FF2B5EF4-FFF2-40B4-BE49-F238E27FC236}">
                  <a16:creationId xmlns:a16="http://schemas.microsoft.com/office/drawing/2014/main" id="{E02DF9BC-AD9D-4A5B-9346-B6CE1B4574B7}"/>
                </a:ext>
              </a:extLst>
            </p:cNvPr>
            <p:cNvSpPr txBox="1"/>
            <p:nvPr/>
          </p:nvSpPr>
          <p:spPr>
            <a:xfrm>
              <a:off x="1094806" y="3952921"/>
              <a:ext cx="4897466" cy="7940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Integrated with Office 365, Azure, Dynamics 365, and Power BI</a:t>
              </a:r>
            </a:p>
          </p:txBody>
        </p:sp>
        <p:grpSp>
          <p:nvGrpSpPr>
            <p:cNvPr id="51" name="Group 4">
              <a:extLst>
                <a:ext uri="{FF2B5EF4-FFF2-40B4-BE49-F238E27FC236}">
                  <a16:creationId xmlns:a16="http://schemas.microsoft.com/office/drawing/2014/main" id="{5B025570-8A77-49E5-89CD-D562F26DB1B3}"/>
                </a:ext>
              </a:extLst>
            </p:cNvPr>
            <p:cNvGrpSpPr>
              <a:grpSpLocks noChangeAspect="1"/>
            </p:cNvGrpSpPr>
            <p:nvPr/>
          </p:nvGrpSpPr>
          <p:grpSpPr bwMode="auto">
            <a:xfrm>
              <a:off x="565140" y="4145432"/>
              <a:ext cx="379570" cy="414987"/>
              <a:chOff x="2632" y="955"/>
              <a:chExt cx="2410" cy="2412"/>
            </a:xfrm>
          </p:grpSpPr>
          <p:sp>
            <p:nvSpPr>
              <p:cNvPr id="52" name="Freeform 5">
                <a:extLst>
                  <a:ext uri="{FF2B5EF4-FFF2-40B4-BE49-F238E27FC236}">
                    <a16:creationId xmlns:a16="http://schemas.microsoft.com/office/drawing/2014/main" id="{07BFD94B-3ADB-4F39-9F30-F6F880728968}"/>
                  </a:ext>
                </a:extLst>
              </p:cNvPr>
              <p:cNvSpPr>
                <a:spLocks/>
              </p:cNvSpPr>
              <p:nvPr/>
            </p:nvSpPr>
            <p:spPr bwMode="auto">
              <a:xfrm>
                <a:off x="2632" y="955"/>
                <a:ext cx="2410" cy="2412"/>
              </a:xfrm>
              <a:custGeom>
                <a:avLst/>
                <a:gdLst>
                  <a:gd name="T0" fmla="*/ 109 w 1017"/>
                  <a:gd name="T1" fmla="*/ 108 h 1018"/>
                  <a:gd name="T2" fmla="*/ 265 w 1017"/>
                  <a:gd name="T3" fmla="*/ 110 h 1018"/>
                  <a:gd name="T4" fmla="*/ 280 w 1017"/>
                  <a:gd name="T5" fmla="*/ 94 h 1018"/>
                  <a:gd name="T6" fmla="*/ 307 w 1017"/>
                  <a:gd name="T7" fmla="*/ 0 h 1018"/>
                  <a:gd name="T8" fmla="*/ 338 w 1017"/>
                  <a:gd name="T9" fmla="*/ 94 h 1018"/>
                  <a:gd name="T10" fmla="*/ 360 w 1017"/>
                  <a:gd name="T11" fmla="*/ 110 h 1018"/>
                  <a:gd name="T12" fmla="*/ 663 w 1017"/>
                  <a:gd name="T13" fmla="*/ 108 h 1018"/>
                  <a:gd name="T14" fmla="*/ 678 w 1017"/>
                  <a:gd name="T15" fmla="*/ 125 h 1018"/>
                  <a:gd name="T16" fmla="*/ 707 w 1017"/>
                  <a:gd name="T17" fmla="*/ 217 h 1018"/>
                  <a:gd name="T18" fmla="*/ 737 w 1017"/>
                  <a:gd name="T19" fmla="*/ 125 h 1018"/>
                  <a:gd name="T20" fmla="*/ 759 w 1017"/>
                  <a:gd name="T21" fmla="*/ 109 h 1018"/>
                  <a:gd name="T22" fmla="*/ 907 w 1017"/>
                  <a:gd name="T23" fmla="*/ 109 h 1018"/>
                  <a:gd name="T24" fmla="*/ 907 w 1017"/>
                  <a:gd name="T25" fmla="*/ 258 h 1018"/>
                  <a:gd name="T26" fmla="*/ 921 w 1017"/>
                  <a:gd name="T27" fmla="*/ 278 h 1018"/>
                  <a:gd name="T28" fmla="*/ 1017 w 1017"/>
                  <a:gd name="T29" fmla="*/ 311 h 1018"/>
                  <a:gd name="T30" fmla="*/ 922 w 1017"/>
                  <a:gd name="T31" fmla="*/ 335 h 1018"/>
                  <a:gd name="T32" fmla="*/ 905 w 1017"/>
                  <a:gd name="T33" fmla="*/ 360 h 1018"/>
                  <a:gd name="T34" fmla="*/ 906 w 1017"/>
                  <a:gd name="T35" fmla="*/ 654 h 1018"/>
                  <a:gd name="T36" fmla="*/ 890 w 1017"/>
                  <a:gd name="T37" fmla="*/ 677 h 1018"/>
                  <a:gd name="T38" fmla="*/ 796 w 1017"/>
                  <a:gd name="T39" fmla="*/ 706 h 1018"/>
                  <a:gd name="T40" fmla="*/ 890 w 1017"/>
                  <a:gd name="T41" fmla="*/ 735 h 1018"/>
                  <a:gd name="T42" fmla="*/ 905 w 1017"/>
                  <a:gd name="T43" fmla="*/ 760 h 1018"/>
                  <a:gd name="T44" fmla="*/ 909 w 1017"/>
                  <a:gd name="T45" fmla="*/ 907 h 1018"/>
                  <a:gd name="T46" fmla="*/ 759 w 1017"/>
                  <a:gd name="T47" fmla="*/ 907 h 1018"/>
                  <a:gd name="T48" fmla="*/ 736 w 1017"/>
                  <a:gd name="T49" fmla="*/ 919 h 1018"/>
                  <a:gd name="T50" fmla="*/ 710 w 1017"/>
                  <a:gd name="T51" fmla="*/ 1018 h 1018"/>
                  <a:gd name="T52" fmla="*/ 680 w 1017"/>
                  <a:gd name="T53" fmla="*/ 916 h 1018"/>
                  <a:gd name="T54" fmla="*/ 658 w 1017"/>
                  <a:gd name="T55" fmla="*/ 908 h 1018"/>
                  <a:gd name="T56" fmla="*/ 362 w 1017"/>
                  <a:gd name="T57" fmla="*/ 908 h 1018"/>
                  <a:gd name="T58" fmla="*/ 338 w 1017"/>
                  <a:gd name="T59" fmla="*/ 890 h 1018"/>
                  <a:gd name="T60" fmla="*/ 311 w 1017"/>
                  <a:gd name="T61" fmla="*/ 797 h 1018"/>
                  <a:gd name="T62" fmla="*/ 278 w 1017"/>
                  <a:gd name="T63" fmla="*/ 884 h 1018"/>
                  <a:gd name="T64" fmla="*/ 257 w 1017"/>
                  <a:gd name="T65" fmla="*/ 906 h 1018"/>
                  <a:gd name="T66" fmla="*/ 109 w 1017"/>
                  <a:gd name="T67" fmla="*/ 906 h 1018"/>
                  <a:gd name="T68" fmla="*/ 109 w 1017"/>
                  <a:gd name="T69" fmla="*/ 755 h 1018"/>
                  <a:gd name="T70" fmla="*/ 98 w 1017"/>
                  <a:gd name="T71" fmla="*/ 735 h 1018"/>
                  <a:gd name="T72" fmla="*/ 0 w 1017"/>
                  <a:gd name="T73" fmla="*/ 706 h 1018"/>
                  <a:gd name="T74" fmla="*/ 92 w 1017"/>
                  <a:gd name="T75" fmla="*/ 681 h 1018"/>
                  <a:gd name="T76" fmla="*/ 111 w 1017"/>
                  <a:gd name="T77" fmla="*/ 656 h 1018"/>
                  <a:gd name="T78" fmla="*/ 110 w 1017"/>
                  <a:gd name="T79" fmla="*/ 366 h 1018"/>
                  <a:gd name="T80" fmla="*/ 126 w 1017"/>
                  <a:gd name="T81" fmla="*/ 339 h 1018"/>
                  <a:gd name="T82" fmla="*/ 220 w 1017"/>
                  <a:gd name="T83" fmla="*/ 308 h 1018"/>
                  <a:gd name="T84" fmla="*/ 124 w 1017"/>
                  <a:gd name="T85" fmla="*/ 275 h 1018"/>
                  <a:gd name="T86" fmla="*/ 108 w 1017"/>
                  <a:gd name="T87" fmla="*/ 249 h 1018"/>
                  <a:gd name="T88" fmla="*/ 109 w 1017"/>
                  <a:gd name="T89" fmla="*/ 108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017" h="1018">
                    <a:moveTo>
                      <a:pt x="109" y="108"/>
                    </a:moveTo>
                    <a:cubicBezTo>
                      <a:pt x="265" y="110"/>
                      <a:pt x="265" y="110"/>
                      <a:pt x="265" y="110"/>
                    </a:cubicBezTo>
                    <a:cubicBezTo>
                      <a:pt x="265" y="110"/>
                      <a:pt x="280" y="111"/>
                      <a:pt x="280" y="94"/>
                    </a:cubicBezTo>
                    <a:cubicBezTo>
                      <a:pt x="280" y="77"/>
                      <a:pt x="235" y="0"/>
                      <a:pt x="307" y="0"/>
                    </a:cubicBezTo>
                    <a:cubicBezTo>
                      <a:pt x="379" y="0"/>
                      <a:pt x="338" y="81"/>
                      <a:pt x="338" y="94"/>
                    </a:cubicBezTo>
                    <a:cubicBezTo>
                      <a:pt x="338" y="107"/>
                      <a:pt x="360" y="110"/>
                      <a:pt x="360" y="110"/>
                    </a:cubicBezTo>
                    <a:cubicBezTo>
                      <a:pt x="663" y="108"/>
                      <a:pt x="663" y="108"/>
                      <a:pt x="663" y="108"/>
                    </a:cubicBezTo>
                    <a:cubicBezTo>
                      <a:pt x="663" y="108"/>
                      <a:pt x="678" y="110"/>
                      <a:pt x="678" y="125"/>
                    </a:cubicBezTo>
                    <a:cubicBezTo>
                      <a:pt x="678" y="140"/>
                      <a:pt x="634" y="217"/>
                      <a:pt x="707" y="217"/>
                    </a:cubicBezTo>
                    <a:cubicBezTo>
                      <a:pt x="780" y="217"/>
                      <a:pt x="737" y="139"/>
                      <a:pt x="737" y="125"/>
                    </a:cubicBezTo>
                    <a:cubicBezTo>
                      <a:pt x="737" y="111"/>
                      <a:pt x="759" y="109"/>
                      <a:pt x="759" y="109"/>
                    </a:cubicBezTo>
                    <a:cubicBezTo>
                      <a:pt x="907" y="109"/>
                      <a:pt x="907" y="109"/>
                      <a:pt x="907" y="109"/>
                    </a:cubicBezTo>
                    <a:cubicBezTo>
                      <a:pt x="907" y="258"/>
                      <a:pt x="907" y="258"/>
                      <a:pt x="907" y="258"/>
                    </a:cubicBezTo>
                    <a:cubicBezTo>
                      <a:pt x="907" y="258"/>
                      <a:pt x="906" y="278"/>
                      <a:pt x="921" y="278"/>
                    </a:cubicBezTo>
                    <a:cubicBezTo>
                      <a:pt x="936" y="278"/>
                      <a:pt x="1017" y="231"/>
                      <a:pt x="1017" y="311"/>
                    </a:cubicBezTo>
                    <a:cubicBezTo>
                      <a:pt x="1017" y="391"/>
                      <a:pt x="938" y="335"/>
                      <a:pt x="922" y="335"/>
                    </a:cubicBezTo>
                    <a:cubicBezTo>
                      <a:pt x="906" y="335"/>
                      <a:pt x="905" y="360"/>
                      <a:pt x="905" y="360"/>
                    </a:cubicBezTo>
                    <a:cubicBezTo>
                      <a:pt x="906" y="654"/>
                      <a:pt x="906" y="654"/>
                      <a:pt x="906" y="654"/>
                    </a:cubicBezTo>
                    <a:cubicBezTo>
                      <a:pt x="906" y="654"/>
                      <a:pt x="905" y="677"/>
                      <a:pt x="890" y="677"/>
                    </a:cubicBezTo>
                    <a:cubicBezTo>
                      <a:pt x="875" y="677"/>
                      <a:pt x="796" y="640"/>
                      <a:pt x="796" y="706"/>
                    </a:cubicBezTo>
                    <a:cubicBezTo>
                      <a:pt x="796" y="772"/>
                      <a:pt x="875" y="735"/>
                      <a:pt x="890" y="735"/>
                    </a:cubicBezTo>
                    <a:cubicBezTo>
                      <a:pt x="905" y="735"/>
                      <a:pt x="905" y="760"/>
                      <a:pt x="905" y="760"/>
                    </a:cubicBezTo>
                    <a:cubicBezTo>
                      <a:pt x="909" y="907"/>
                      <a:pt x="909" y="907"/>
                      <a:pt x="909" y="907"/>
                    </a:cubicBezTo>
                    <a:cubicBezTo>
                      <a:pt x="759" y="907"/>
                      <a:pt x="759" y="907"/>
                      <a:pt x="759" y="907"/>
                    </a:cubicBezTo>
                    <a:cubicBezTo>
                      <a:pt x="759" y="907"/>
                      <a:pt x="736" y="904"/>
                      <a:pt x="736" y="919"/>
                    </a:cubicBezTo>
                    <a:cubicBezTo>
                      <a:pt x="736" y="934"/>
                      <a:pt x="788" y="1018"/>
                      <a:pt x="710" y="1018"/>
                    </a:cubicBezTo>
                    <a:cubicBezTo>
                      <a:pt x="632" y="1018"/>
                      <a:pt x="680" y="930"/>
                      <a:pt x="680" y="916"/>
                    </a:cubicBezTo>
                    <a:cubicBezTo>
                      <a:pt x="680" y="902"/>
                      <a:pt x="658" y="908"/>
                      <a:pt x="658" y="908"/>
                    </a:cubicBezTo>
                    <a:cubicBezTo>
                      <a:pt x="362" y="908"/>
                      <a:pt x="362" y="908"/>
                      <a:pt x="362" y="908"/>
                    </a:cubicBezTo>
                    <a:cubicBezTo>
                      <a:pt x="362" y="908"/>
                      <a:pt x="338" y="904"/>
                      <a:pt x="338" y="890"/>
                    </a:cubicBezTo>
                    <a:cubicBezTo>
                      <a:pt x="338" y="876"/>
                      <a:pt x="383" y="797"/>
                      <a:pt x="311" y="797"/>
                    </a:cubicBezTo>
                    <a:cubicBezTo>
                      <a:pt x="239" y="797"/>
                      <a:pt x="278" y="869"/>
                      <a:pt x="278" y="884"/>
                    </a:cubicBezTo>
                    <a:cubicBezTo>
                      <a:pt x="278" y="899"/>
                      <a:pt x="257" y="906"/>
                      <a:pt x="257" y="906"/>
                    </a:cubicBezTo>
                    <a:cubicBezTo>
                      <a:pt x="109" y="906"/>
                      <a:pt x="109" y="906"/>
                      <a:pt x="109" y="906"/>
                    </a:cubicBezTo>
                    <a:cubicBezTo>
                      <a:pt x="109" y="755"/>
                      <a:pt x="109" y="755"/>
                      <a:pt x="109" y="755"/>
                    </a:cubicBezTo>
                    <a:cubicBezTo>
                      <a:pt x="109" y="755"/>
                      <a:pt x="116" y="735"/>
                      <a:pt x="98" y="735"/>
                    </a:cubicBezTo>
                    <a:cubicBezTo>
                      <a:pt x="80" y="735"/>
                      <a:pt x="0" y="776"/>
                      <a:pt x="0" y="706"/>
                    </a:cubicBezTo>
                    <a:cubicBezTo>
                      <a:pt x="0" y="636"/>
                      <a:pt x="74" y="681"/>
                      <a:pt x="92" y="681"/>
                    </a:cubicBezTo>
                    <a:cubicBezTo>
                      <a:pt x="110" y="681"/>
                      <a:pt x="111" y="656"/>
                      <a:pt x="111" y="656"/>
                    </a:cubicBezTo>
                    <a:cubicBezTo>
                      <a:pt x="110" y="366"/>
                      <a:pt x="110" y="366"/>
                      <a:pt x="110" y="366"/>
                    </a:cubicBezTo>
                    <a:cubicBezTo>
                      <a:pt x="110" y="366"/>
                      <a:pt x="111" y="339"/>
                      <a:pt x="126" y="339"/>
                    </a:cubicBezTo>
                    <a:cubicBezTo>
                      <a:pt x="141" y="339"/>
                      <a:pt x="220" y="376"/>
                      <a:pt x="220" y="308"/>
                    </a:cubicBezTo>
                    <a:cubicBezTo>
                      <a:pt x="220" y="240"/>
                      <a:pt x="143" y="275"/>
                      <a:pt x="124" y="275"/>
                    </a:cubicBezTo>
                    <a:cubicBezTo>
                      <a:pt x="105" y="275"/>
                      <a:pt x="108" y="249"/>
                      <a:pt x="108" y="249"/>
                    </a:cubicBezTo>
                    <a:lnTo>
                      <a:pt x="109" y="108"/>
                    </a:lnTo>
                    <a:close/>
                  </a:path>
                </a:pathLst>
              </a:custGeom>
              <a:noFill/>
              <a:ln w="15875" cap="flat">
                <a:solidFill>
                  <a:srgbClr val="5C005C"/>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a:ea typeface="+mn-ea"/>
                  <a:cs typeface="+mn-cs"/>
                </a:endParaRPr>
              </a:p>
            </p:txBody>
          </p:sp>
          <p:sp>
            <p:nvSpPr>
              <p:cNvPr id="53" name="Freeform 6">
                <a:extLst>
                  <a:ext uri="{FF2B5EF4-FFF2-40B4-BE49-F238E27FC236}">
                    <a16:creationId xmlns:a16="http://schemas.microsoft.com/office/drawing/2014/main" id="{027BAC97-6E48-4929-9A42-E58E3F79D493}"/>
                  </a:ext>
                </a:extLst>
              </p:cNvPr>
              <p:cNvSpPr>
                <a:spLocks/>
              </p:cNvSpPr>
              <p:nvPr/>
            </p:nvSpPr>
            <p:spPr bwMode="auto">
              <a:xfrm>
                <a:off x="2632" y="955"/>
                <a:ext cx="2410" cy="2412"/>
              </a:xfrm>
              <a:custGeom>
                <a:avLst/>
                <a:gdLst>
                  <a:gd name="T0" fmla="*/ 109 w 1017"/>
                  <a:gd name="T1" fmla="*/ 108 h 1018"/>
                  <a:gd name="T2" fmla="*/ 265 w 1017"/>
                  <a:gd name="T3" fmla="*/ 110 h 1018"/>
                  <a:gd name="T4" fmla="*/ 280 w 1017"/>
                  <a:gd name="T5" fmla="*/ 94 h 1018"/>
                  <a:gd name="T6" fmla="*/ 307 w 1017"/>
                  <a:gd name="T7" fmla="*/ 0 h 1018"/>
                  <a:gd name="T8" fmla="*/ 338 w 1017"/>
                  <a:gd name="T9" fmla="*/ 94 h 1018"/>
                  <a:gd name="T10" fmla="*/ 360 w 1017"/>
                  <a:gd name="T11" fmla="*/ 110 h 1018"/>
                  <a:gd name="T12" fmla="*/ 663 w 1017"/>
                  <a:gd name="T13" fmla="*/ 108 h 1018"/>
                  <a:gd name="T14" fmla="*/ 678 w 1017"/>
                  <a:gd name="T15" fmla="*/ 125 h 1018"/>
                  <a:gd name="T16" fmla="*/ 707 w 1017"/>
                  <a:gd name="T17" fmla="*/ 217 h 1018"/>
                  <a:gd name="T18" fmla="*/ 737 w 1017"/>
                  <a:gd name="T19" fmla="*/ 125 h 1018"/>
                  <a:gd name="T20" fmla="*/ 759 w 1017"/>
                  <a:gd name="T21" fmla="*/ 109 h 1018"/>
                  <a:gd name="T22" fmla="*/ 907 w 1017"/>
                  <a:gd name="T23" fmla="*/ 109 h 1018"/>
                  <a:gd name="T24" fmla="*/ 907 w 1017"/>
                  <a:gd name="T25" fmla="*/ 258 h 1018"/>
                  <a:gd name="T26" fmla="*/ 921 w 1017"/>
                  <a:gd name="T27" fmla="*/ 278 h 1018"/>
                  <a:gd name="T28" fmla="*/ 1017 w 1017"/>
                  <a:gd name="T29" fmla="*/ 311 h 1018"/>
                  <a:gd name="T30" fmla="*/ 922 w 1017"/>
                  <a:gd name="T31" fmla="*/ 335 h 1018"/>
                  <a:gd name="T32" fmla="*/ 905 w 1017"/>
                  <a:gd name="T33" fmla="*/ 360 h 1018"/>
                  <a:gd name="T34" fmla="*/ 906 w 1017"/>
                  <a:gd name="T35" fmla="*/ 654 h 1018"/>
                  <a:gd name="T36" fmla="*/ 890 w 1017"/>
                  <a:gd name="T37" fmla="*/ 677 h 1018"/>
                  <a:gd name="T38" fmla="*/ 796 w 1017"/>
                  <a:gd name="T39" fmla="*/ 706 h 1018"/>
                  <a:gd name="T40" fmla="*/ 890 w 1017"/>
                  <a:gd name="T41" fmla="*/ 735 h 1018"/>
                  <a:gd name="T42" fmla="*/ 905 w 1017"/>
                  <a:gd name="T43" fmla="*/ 760 h 1018"/>
                  <a:gd name="T44" fmla="*/ 909 w 1017"/>
                  <a:gd name="T45" fmla="*/ 907 h 1018"/>
                  <a:gd name="T46" fmla="*/ 759 w 1017"/>
                  <a:gd name="T47" fmla="*/ 907 h 1018"/>
                  <a:gd name="T48" fmla="*/ 736 w 1017"/>
                  <a:gd name="T49" fmla="*/ 919 h 1018"/>
                  <a:gd name="T50" fmla="*/ 710 w 1017"/>
                  <a:gd name="T51" fmla="*/ 1018 h 1018"/>
                  <a:gd name="T52" fmla="*/ 680 w 1017"/>
                  <a:gd name="T53" fmla="*/ 916 h 1018"/>
                  <a:gd name="T54" fmla="*/ 658 w 1017"/>
                  <a:gd name="T55" fmla="*/ 908 h 1018"/>
                  <a:gd name="T56" fmla="*/ 362 w 1017"/>
                  <a:gd name="T57" fmla="*/ 908 h 1018"/>
                  <a:gd name="T58" fmla="*/ 338 w 1017"/>
                  <a:gd name="T59" fmla="*/ 890 h 1018"/>
                  <a:gd name="T60" fmla="*/ 311 w 1017"/>
                  <a:gd name="T61" fmla="*/ 797 h 1018"/>
                  <a:gd name="T62" fmla="*/ 278 w 1017"/>
                  <a:gd name="T63" fmla="*/ 884 h 1018"/>
                  <a:gd name="T64" fmla="*/ 257 w 1017"/>
                  <a:gd name="T65" fmla="*/ 906 h 1018"/>
                  <a:gd name="T66" fmla="*/ 109 w 1017"/>
                  <a:gd name="T67" fmla="*/ 906 h 1018"/>
                  <a:gd name="T68" fmla="*/ 109 w 1017"/>
                  <a:gd name="T69" fmla="*/ 755 h 1018"/>
                  <a:gd name="T70" fmla="*/ 98 w 1017"/>
                  <a:gd name="T71" fmla="*/ 735 h 1018"/>
                  <a:gd name="T72" fmla="*/ 0 w 1017"/>
                  <a:gd name="T73" fmla="*/ 706 h 1018"/>
                  <a:gd name="T74" fmla="*/ 92 w 1017"/>
                  <a:gd name="T75" fmla="*/ 681 h 1018"/>
                  <a:gd name="T76" fmla="*/ 111 w 1017"/>
                  <a:gd name="T77" fmla="*/ 656 h 1018"/>
                  <a:gd name="T78" fmla="*/ 110 w 1017"/>
                  <a:gd name="T79" fmla="*/ 366 h 1018"/>
                  <a:gd name="T80" fmla="*/ 126 w 1017"/>
                  <a:gd name="T81" fmla="*/ 339 h 1018"/>
                  <a:gd name="T82" fmla="*/ 220 w 1017"/>
                  <a:gd name="T83" fmla="*/ 308 h 1018"/>
                  <a:gd name="T84" fmla="*/ 124 w 1017"/>
                  <a:gd name="T85" fmla="*/ 275 h 1018"/>
                  <a:gd name="T86" fmla="*/ 108 w 1017"/>
                  <a:gd name="T87" fmla="*/ 249 h 1018"/>
                  <a:gd name="T88" fmla="*/ 109 w 1017"/>
                  <a:gd name="T89" fmla="*/ 108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017" h="1018">
                    <a:moveTo>
                      <a:pt x="109" y="108"/>
                    </a:moveTo>
                    <a:cubicBezTo>
                      <a:pt x="265" y="110"/>
                      <a:pt x="265" y="110"/>
                      <a:pt x="265" y="110"/>
                    </a:cubicBezTo>
                    <a:cubicBezTo>
                      <a:pt x="265" y="110"/>
                      <a:pt x="280" y="111"/>
                      <a:pt x="280" y="94"/>
                    </a:cubicBezTo>
                    <a:cubicBezTo>
                      <a:pt x="280" y="77"/>
                      <a:pt x="235" y="0"/>
                      <a:pt x="307" y="0"/>
                    </a:cubicBezTo>
                    <a:cubicBezTo>
                      <a:pt x="379" y="0"/>
                      <a:pt x="338" y="81"/>
                      <a:pt x="338" y="94"/>
                    </a:cubicBezTo>
                    <a:cubicBezTo>
                      <a:pt x="338" y="107"/>
                      <a:pt x="360" y="110"/>
                      <a:pt x="360" y="110"/>
                    </a:cubicBezTo>
                    <a:cubicBezTo>
                      <a:pt x="663" y="108"/>
                      <a:pt x="663" y="108"/>
                      <a:pt x="663" y="108"/>
                    </a:cubicBezTo>
                    <a:cubicBezTo>
                      <a:pt x="663" y="108"/>
                      <a:pt x="678" y="110"/>
                      <a:pt x="678" y="125"/>
                    </a:cubicBezTo>
                    <a:cubicBezTo>
                      <a:pt x="678" y="140"/>
                      <a:pt x="634" y="217"/>
                      <a:pt x="707" y="217"/>
                    </a:cubicBezTo>
                    <a:cubicBezTo>
                      <a:pt x="780" y="217"/>
                      <a:pt x="737" y="139"/>
                      <a:pt x="737" y="125"/>
                    </a:cubicBezTo>
                    <a:cubicBezTo>
                      <a:pt x="737" y="111"/>
                      <a:pt x="759" y="109"/>
                      <a:pt x="759" y="109"/>
                    </a:cubicBezTo>
                    <a:cubicBezTo>
                      <a:pt x="907" y="109"/>
                      <a:pt x="907" y="109"/>
                      <a:pt x="907" y="109"/>
                    </a:cubicBezTo>
                    <a:cubicBezTo>
                      <a:pt x="907" y="258"/>
                      <a:pt x="907" y="258"/>
                      <a:pt x="907" y="258"/>
                    </a:cubicBezTo>
                    <a:cubicBezTo>
                      <a:pt x="907" y="258"/>
                      <a:pt x="906" y="278"/>
                      <a:pt x="921" y="278"/>
                    </a:cubicBezTo>
                    <a:cubicBezTo>
                      <a:pt x="936" y="278"/>
                      <a:pt x="1017" y="231"/>
                      <a:pt x="1017" y="311"/>
                    </a:cubicBezTo>
                    <a:cubicBezTo>
                      <a:pt x="1017" y="391"/>
                      <a:pt x="938" y="335"/>
                      <a:pt x="922" y="335"/>
                    </a:cubicBezTo>
                    <a:cubicBezTo>
                      <a:pt x="906" y="335"/>
                      <a:pt x="905" y="360"/>
                      <a:pt x="905" y="360"/>
                    </a:cubicBezTo>
                    <a:cubicBezTo>
                      <a:pt x="906" y="654"/>
                      <a:pt x="906" y="654"/>
                      <a:pt x="906" y="654"/>
                    </a:cubicBezTo>
                    <a:cubicBezTo>
                      <a:pt x="906" y="654"/>
                      <a:pt x="905" y="677"/>
                      <a:pt x="890" y="677"/>
                    </a:cubicBezTo>
                    <a:cubicBezTo>
                      <a:pt x="875" y="677"/>
                      <a:pt x="796" y="640"/>
                      <a:pt x="796" y="706"/>
                    </a:cubicBezTo>
                    <a:cubicBezTo>
                      <a:pt x="796" y="772"/>
                      <a:pt x="875" y="735"/>
                      <a:pt x="890" y="735"/>
                    </a:cubicBezTo>
                    <a:cubicBezTo>
                      <a:pt x="905" y="735"/>
                      <a:pt x="905" y="760"/>
                      <a:pt x="905" y="760"/>
                    </a:cubicBezTo>
                    <a:cubicBezTo>
                      <a:pt x="909" y="907"/>
                      <a:pt x="909" y="907"/>
                      <a:pt x="909" y="907"/>
                    </a:cubicBezTo>
                    <a:cubicBezTo>
                      <a:pt x="759" y="907"/>
                      <a:pt x="759" y="907"/>
                      <a:pt x="759" y="907"/>
                    </a:cubicBezTo>
                    <a:cubicBezTo>
                      <a:pt x="759" y="907"/>
                      <a:pt x="736" y="904"/>
                      <a:pt x="736" y="919"/>
                    </a:cubicBezTo>
                    <a:cubicBezTo>
                      <a:pt x="736" y="934"/>
                      <a:pt x="788" y="1018"/>
                      <a:pt x="710" y="1018"/>
                    </a:cubicBezTo>
                    <a:cubicBezTo>
                      <a:pt x="632" y="1018"/>
                      <a:pt x="680" y="930"/>
                      <a:pt x="680" y="916"/>
                    </a:cubicBezTo>
                    <a:cubicBezTo>
                      <a:pt x="680" y="902"/>
                      <a:pt x="658" y="908"/>
                      <a:pt x="658" y="908"/>
                    </a:cubicBezTo>
                    <a:cubicBezTo>
                      <a:pt x="362" y="908"/>
                      <a:pt x="362" y="908"/>
                      <a:pt x="362" y="908"/>
                    </a:cubicBezTo>
                    <a:cubicBezTo>
                      <a:pt x="362" y="908"/>
                      <a:pt x="338" y="904"/>
                      <a:pt x="338" y="890"/>
                    </a:cubicBezTo>
                    <a:cubicBezTo>
                      <a:pt x="338" y="876"/>
                      <a:pt x="383" y="797"/>
                      <a:pt x="311" y="797"/>
                    </a:cubicBezTo>
                    <a:cubicBezTo>
                      <a:pt x="239" y="797"/>
                      <a:pt x="278" y="869"/>
                      <a:pt x="278" y="884"/>
                    </a:cubicBezTo>
                    <a:cubicBezTo>
                      <a:pt x="278" y="899"/>
                      <a:pt x="257" y="906"/>
                      <a:pt x="257" y="906"/>
                    </a:cubicBezTo>
                    <a:cubicBezTo>
                      <a:pt x="109" y="906"/>
                      <a:pt x="109" y="906"/>
                      <a:pt x="109" y="906"/>
                    </a:cubicBezTo>
                    <a:cubicBezTo>
                      <a:pt x="109" y="755"/>
                      <a:pt x="109" y="755"/>
                      <a:pt x="109" y="755"/>
                    </a:cubicBezTo>
                    <a:cubicBezTo>
                      <a:pt x="109" y="755"/>
                      <a:pt x="116" y="735"/>
                      <a:pt x="98" y="735"/>
                    </a:cubicBezTo>
                    <a:cubicBezTo>
                      <a:pt x="80" y="735"/>
                      <a:pt x="0" y="776"/>
                      <a:pt x="0" y="706"/>
                    </a:cubicBezTo>
                    <a:cubicBezTo>
                      <a:pt x="0" y="636"/>
                      <a:pt x="74" y="681"/>
                      <a:pt x="92" y="681"/>
                    </a:cubicBezTo>
                    <a:cubicBezTo>
                      <a:pt x="110" y="681"/>
                      <a:pt x="111" y="656"/>
                      <a:pt x="111" y="656"/>
                    </a:cubicBezTo>
                    <a:cubicBezTo>
                      <a:pt x="110" y="366"/>
                      <a:pt x="110" y="366"/>
                      <a:pt x="110" y="366"/>
                    </a:cubicBezTo>
                    <a:cubicBezTo>
                      <a:pt x="110" y="366"/>
                      <a:pt x="111" y="339"/>
                      <a:pt x="126" y="339"/>
                    </a:cubicBezTo>
                    <a:cubicBezTo>
                      <a:pt x="141" y="339"/>
                      <a:pt x="220" y="376"/>
                      <a:pt x="220" y="308"/>
                    </a:cubicBezTo>
                    <a:cubicBezTo>
                      <a:pt x="220" y="240"/>
                      <a:pt x="143" y="275"/>
                      <a:pt x="124" y="275"/>
                    </a:cubicBezTo>
                    <a:cubicBezTo>
                      <a:pt x="105" y="275"/>
                      <a:pt x="108" y="249"/>
                      <a:pt x="108" y="249"/>
                    </a:cubicBezTo>
                    <a:lnTo>
                      <a:pt x="109" y="108"/>
                    </a:lnTo>
                    <a:close/>
                  </a:path>
                </a:pathLst>
              </a:custGeom>
              <a:noFill/>
              <a:ln w="15875" cap="flat">
                <a:solidFill>
                  <a:srgbClr val="5C005C"/>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a:ea typeface="+mn-ea"/>
                  <a:cs typeface="+mn-cs"/>
                </a:endParaRPr>
              </a:p>
            </p:txBody>
          </p:sp>
          <p:sp>
            <p:nvSpPr>
              <p:cNvPr id="54" name="Freeform 7">
                <a:extLst>
                  <a:ext uri="{FF2B5EF4-FFF2-40B4-BE49-F238E27FC236}">
                    <a16:creationId xmlns:a16="http://schemas.microsoft.com/office/drawing/2014/main" id="{579F115F-9B33-418A-BB6C-7DD4DB9567AB}"/>
                  </a:ext>
                </a:extLst>
              </p:cNvPr>
              <p:cNvSpPr>
                <a:spLocks/>
              </p:cNvSpPr>
              <p:nvPr/>
            </p:nvSpPr>
            <p:spPr bwMode="auto">
              <a:xfrm>
                <a:off x="3579" y="2147"/>
                <a:ext cx="1207" cy="1220"/>
              </a:xfrm>
              <a:custGeom>
                <a:avLst/>
                <a:gdLst>
                  <a:gd name="T0" fmla="*/ 490 w 509"/>
                  <a:gd name="T1" fmla="*/ 232 h 515"/>
                  <a:gd name="T2" fmla="*/ 396 w 509"/>
                  <a:gd name="T3" fmla="*/ 203 h 515"/>
                  <a:gd name="T4" fmla="*/ 490 w 509"/>
                  <a:gd name="T5" fmla="*/ 174 h 515"/>
                  <a:gd name="T6" fmla="*/ 506 w 509"/>
                  <a:gd name="T7" fmla="*/ 151 h 515"/>
                  <a:gd name="T8" fmla="*/ 505 w 509"/>
                  <a:gd name="T9" fmla="*/ 1 h 515"/>
                  <a:gd name="T10" fmla="*/ 364 w 509"/>
                  <a:gd name="T11" fmla="*/ 1 h 515"/>
                  <a:gd name="T12" fmla="*/ 339 w 509"/>
                  <a:gd name="T13" fmla="*/ 16 h 515"/>
                  <a:gd name="T14" fmla="*/ 304 w 509"/>
                  <a:gd name="T15" fmla="*/ 116 h 515"/>
                  <a:gd name="T16" fmla="*/ 276 w 509"/>
                  <a:gd name="T17" fmla="*/ 21 h 515"/>
                  <a:gd name="T18" fmla="*/ 258 w 509"/>
                  <a:gd name="T19" fmla="*/ 3 h 515"/>
                  <a:gd name="T20" fmla="*/ 110 w 509"/>
                  <a:gd name="T21" fmla="*/ 3 h 515"/>
                  <a:gd name="T22" fmla="*/ 110 w 509"/>
                  <a:gd name="T23" fmla="*/ 156 h 515"/>
                  <a:gd name="T24" fmla="*/ 91 w 509"/>
                  <a:gd name="T25" fmla="*/ 177 h 515"/>
                  <a:gd name="T26" fmla="*/ 0 w 509"/>
                  <a:gd name="T27" fmla="*/ 205 h 515"/>
                  <a:gd name="T28" fmla="*/ 94 w 509"/>
                  <a:gd name="T29" fmla="*/ 230 h 515"/>
                  <a:gd name="T30" fmla="*/ 109 w 509"/>
                  <a:gd name="T31" fmla="*/ 260 h 515"/>
                  <a:gd name="T32" fmla="*/ 109 w 509"/>
                  <a:gd name="T33" fmla="*/ 405 h 515"/>
                  <a:gd name="T34" fmla="*/ 258 w 509"/>
                  <a:gd name="T35" fmla="*/ 405 h 515"/>
                  <a:gd name="T36" fmla="*/ 280 w 509"/>
                  <a:gd name="T37" fmla="*/ 413 h 515"/>
                  <a:gd name="T38" fmla="*/ 310 w 509"/>
                  <a:gd name="T39" fmla="*/ 515 h 515"/>
                  <a:gd name="T40" fmla="*/ 336 w 509"/>
                  <a:gd name="T41" fmla="*/ 416 h 515"/>
                  <a:gd name="T42" fmla="*/ 359 w 509"/>
                  <a:gd name="T43" fmla="*/ 404 h 515"/>
                  <a:gd name="T44" fmla="*/ 509 w 509"/>
                  <a:gd name="T45" fmla="*/ 404 h 515"/>
                  <a:gd name="T46" fmla="*/ 505 w 509"/>
                  <a:gd name="T47" fmla="*/ 257 h 515"/>
                  <a:gd name="T48" fmla="*/ 490 w 509"/>
                  <a:gd name="T49" fmla="*/ 232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09" h="515">
                    <a:moveTo>
                      <a:pt x="490" y="232"/>
                    </a:moveTo>
                    <a:cubicBezTo>
                      <a:pt x="475" y="232"/>
                      <a:pt x="396" y="269"/>
                      <a:pt x="396" y="203"/>
                    </a:cubicBezTo>
                    <a:cubicBezTo>
                      <a:pt x="396" y="137"/>
                      <a:pt x="475" y="174"/>
                      <a:pt x="490" y="174"/>
                    </a:cubicBezTo>
                    <a:cubicBezTo>
                      <a:pt x="505" y="174"/>
                      <a:pt x="506" y="151"/>
                      <a:pt x="506" y="151"/>
                    </a:cubicBezTo>
                    <a:cubicBezTo>
                      <a:pt x="505" y="1"/>
                      <a:pt x="505" y="1"/>
                      <a:pt x="505" y="1"/>
                    </a:cubicBezTo>
                    <a:cubicBezTo>
                      <a:pt x="364" y="1"/>
                      <a:pt x="364" y="1"/>
                      <a:pt x="364" y="1"/>
                    </a:cubicBezTo>
                    <a:cubicBezTo>
                      <a:pt x="364" y="1"/>
                      <a:pt x="339" y="0"/>
                      <a:pt x="339" y="16"/>
                    </a:cubicBezTo>
                    <a:cubicBezTo>
                      <a:pt x="339" y="32"/>
                      <a:pt x="382" y="116"/>
                      <a:pt x="304" y="116"/>
                    </a:cubicBezTo>
                    <a:cubicBezTo>
                      <a:pt x="227" y="116"/>
                      <a:pt x="276" y="36"/>
                      <a:pt x="276" y="21"/>
                    </a:cubicBezTo>
                    <a:cubicBezTo>
                      <a:pt x="276" y="6"/>
                      <a:pt x="258" y="3"/>
                      <a:pt x="258" y="3"/>
                    </a:cubicBezTo>
                    <a:cubicBezTo>
                      <a:pt x="110" y="3"/>
                      <a:pt x="110" y="3"/>
                      <a:pt x="110" y="3"/>
                    </a:cubicBezTo>
                    <a:cubicBezTo>
                      <a:pt x="110" y="156"/>
                      <a:pt x="110" y="156"/>
                      <a:pt x="110" y="156"/>
                    </a:cubicBezTo>
                    <a:cubicBezTo>
                      <a:pt x="110" y="156"/>
                      <a:pt x="110" y="177"/>
                      <a:pt x="91" y="177"/>
                    </a:cubicBezTo>
                    <a:cubicBezTo>
                      <a:pt x="72" y="177"/>
                      <a:pt x="0" y="128"/>
                      <a:pt x="0" y="205"/>
                    </a:cubicBezTo>
                    <a:cubicBezTo>
                      <a:pt x="0" y="282"/>
                      <a:pt x="80" y="230"/>
                      <a:pt x="94" y="230"/>
                    </a:cubicBezTo>
                    <a:cubicBezTo>
                      <a:pt x="107" y="230"/>
                      <a:pt x="109" y="260"/>
                      <a:pt x="109" y="260"/>
                    </a:cubicBezTo>
                    <a:cubicBezTo>
                      <a:pt x="109" y="405"/>
                      <a:pt x="109" y="405"/>
                      <a:pt x="109" y="405"/>
                    </a:cubicBezTo>
                    <a:cubicBezTo>
                      <a:pt x="258" y="405"/>
                      <a:pt x="258" y="405"/>
                      <a:pt x="258" y="405"/>
                    </a:cubicBezTo>
                    <a:cubicBezTo>
                      <a:pt x="258" y="405"/>
                      <a:pt x="280" y="399"/>
                      <a:pt x="280" y="413"/>
                    </a:cubicBezTo>
                    <a:cubicBezTo>
                      <a:pt x="280" y="427"/>
                      <a:pt x="232" y="515"/>
                      <a:pt x="310" y="515"/>
                    </a:cubicBezTo>
                    <a:cubicBezTo>
                      <a:pt x="388" y="515"/>
                      <a:pt x="336" y="431"/>
                      <a:pt x="336" y="416"/>
                    </a:cubicBezTo>
                    <a:cubicBezTo>
                      <a:pt x="336" y="401"/>
                      <a:pt x="359" y="404"/>
                      <a:pt x="359" y="404"/>
                    </a:cubicBezTo>
                    <a:cubicBezTo>
                      <a:pt x="509" y="404"/>
                      <a:pt x="509" y="404"/>
                      <a:pt x="509" y="404"/>
                    </a:cubicBezTo>
                    <a:cubicBezTo>
                      <a:pt x="505" y="257"/>
                      <a:pt x="505" y="257"/>
                      <a:pt x="505" y="257"/>
                    </a:cubicBezTo>
                    <a:cubicBezTo>
                      <a:pt x="505" y="257"/>
                      <a:pt x="505" y="232"/>
                      <a:pt x="490" y="232"/>
                    </a:cubicBezTo>
                    <a:close/>
                  </a:path>
                </a:pathLst>
              </a:custGeom>
              <a:noFill/>
              <a:ln w="15875" cap="flat">
                <a:solidFill>
                  <a:srgbClr val="5C005C"/>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a:ea typeface="+mn-ea"/>
                  <a:cs typeface="+mn-cs"/>
                </a:endParaRPr>
              </a:p>
            </p:txBody>
          </p:sp>
          <p:sp>
            <p:nvSpPr>
              <p:cNvPr id="55" name="Freeform 8">
                <a:extLst>
                  <a:ext uri="{FF2B5EF4-FFF2-40B4-BE49-F238E27FC236}">
                    <a16:creationId xmlns:a16="http://schemas.microsoft.com/office/drawing/2014/main" id="{5ED01F8B-602E-4DEA-89AE-9C239B102F76}"/>
                  </a:ext>
                </a:extLst>
              </p:cNvPr>
              <p:cNvSpPr>
                <a:spLocks/>
              </p:cNvSpPr>
              <p:nvPr/>
            </p:nvSpPr>
            <p:spPr bwMode="auto">
              <a:xfrm>
                <a:off x="2632" y="1896"/>
                <a:ext cx="1208" cy="1211"/>
              </a:xfrm>
              <a:custGeom>
                <a:avLst/>
                <a:gdLst>
                  <a:gd name="T0" fmla="*/ 494 w 510"/>
                  <a:gd name="T1" fmla="*/ 336 h 511"/>
                  <a:gd name="T2" fmla="*/ 400 w 510"/>
                  <a:gd name="T3" fmla="*/ 311 h 511"/>
                  <a:gd name="T4" fmla="*/ 491 w 510"/>
                  <a:gd name="T5" fmla="*/ 283 h 511"/>
                  <a:gd name="T6" fmla="*/ 510 w 510"/>
                  <a:gd name="T7" fmla="*/ 262 h 511"/>
                  <a:gd name="T8" fmla="*/ 510 w 510"/>
                  <a:gd name="T9" fmla="*/ 109 h 511"/>
                  <a:gd name="T10" fmla="*/ 367 w 510"/>
                  <a:gd name="T11" fmla="*/ 109 h 511"/>
                  <a:gd name="T12" fmla="*/ 343 w 510"/>
                  <a:gd name="T13" fmla="*/ 92 h 511"/>
                  <a:gd name="T14" fmla="*/ 310 w 510"/>
                  <a:gd name="T15" fmla="*/ 0 h 511"/>
                  <a:gd name="T16" fmla="*/ 279 w 510"/>
                  <a:gd name="T17" fmla="*/ 92 h 511"/>
                  <a:gd name="T18" fmla="*/ 264 w 510"/>
                  <a:gd name="T19" fmla="*/ 111 h 511"/>
                  <a:gd name="T20" fmla="*/ 110 w 510"/>
                  <a:gd name="T21" fmla="*/ 111 h 511"/>
                  <a:gd name="T22" fmla="*/ 111 w 510"/>
                  <a:gd name="T23" fmla="*/ 259 h 511"/>
                  <a:gd name="T24" fmla="*/ 92 w 510"/>
                  <a:gd name="T25" fmla="*/ 284 h 511"/>
                  <a:gd name="T26" fmla="*/ 0 w 510"/>
                  <a:gd name="T27" fmla="*/ 309 h 511"/>
                  <a:gd name="T28" fmla="*/ 98 w 510"/>
                  <a:gd name="T29" fmla="*/ 338 h 511"/>
                  <a:gd name="T30" fmla="*/ 109 w 510"/>
                  <a:gd name="T31" fmla="*/ 358 h 511"/>
                  <a:gd name="T32" fmla="*/ 109 w 510"/>
                  <a:gd name="T33" fmla="*/ 509 h 511"/>
                  <a:gd name="T34" fmla="*/ 257 w 510"/>
                  <a:gd name="T35" fmla="*/ 509 h 511"/>
                  <a:gd name="T36" fmla="*/ 278 w 510"/>
                  <a:gd name="T37" fmla="*/ 487 h 511"/>
                  <a:gd name="T38" fmla="*/ 311 w 510"/>
                  <a:gd name="T39" fmla="*/ 400 h 511"/>
                  <a:gd name="T40" fmla="*/ 338 w 510"/>
                  <a:gd name="T41" fmla="*/ 493 h 511"/>
                  <a:gd name="T42" fmla="*/ 362 w 510"/>
                  <a:gd name="T43" fmla="*/ 511 h 511"/>
                  <a:gd name="T44" fmla="*/ 509 w 510"/>
                  <a:gd name="T45" fmla="*/ 511 h 511"/>
                  <a:gd name="T46" fmla="*/ 509 w 510"/>
                  <a:gd name="T47" fmla="*/ 366 h 511"/>
                  <a:gd name="T48" fmla="*/ 494 w 510"/>
                  <a:gd name="T49" fmla="*/ 336 h 5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10" h="511">
                    <a:moveTo>
                      <a:pt x="494" y="336"/>
                    </a:moveTo>
                    <a:cubicBezTo>
                      <a:pt x="480" y="336"/>
                      <a:pt x="400" y="388"/>
                      <a:pt x="400" y="311"/>
                    </a:cubicBezTo>
                    <a:cubicBezTo>
                      <a:pt x="400" y="234"/>
                      <a:pt x="472" y="283"/>
                      <a:pt x="491" y="283"/>
                    </a:cubicBezTo>
                    <a:cubicBezTo>
                      <a:pt x="510" y="283"/>
                      <a:pt x="510" y="262"/>
                      <a:pt x="510" y="262"/>
                    </a:cubicBezTo>
                    <a:cubicBezTo>
                      <a:pt x="510" y="109"/>
                      <a:pt x="510" y="109"/>
                      <a:pt x="510" y="109"/>
                    </a:cubicBezTo>
                    <a:cubicBezTo>
                      <a:pt x="367" y="109"/>
                      <a:pt x="367" y="109"/>
                      <a:pt x="367" y="109"/>
                    </a:cubicBezTo>
                    <a:cubicBezTo>
                      <a:pt x="367" y="109"/>
                      <a:pt x="343" y="110"/>
                      <a:pt x="343" y="92"/>
                    </a:cubicBezTo>
                    <a:cubicBezTo>
                      <a:pt x="343" y="75"/>
                      <a:pt x="375" y="0"/>
                      <a:pt x="310" y="0"/>
                    </a:cubicBezTo>
                    <a:cubicBezTo>
                      <a:pt x="244" y="0"/>
                      <a:pt x="279" y="78"/>
                      <a:pt x="279" y="92"/>
                    </a:cubicBezTo>
                    <a:cubicBezTo>
                      <a:pt x="279" y="107"/>
                      <a:pt x="264" y="111"/>
                      <a:pt x="264" y="111"/>
                    </a:cubicBezTo>
                    <a:cubicBezTo>
                      <a:pt x="110" y="111"/>
                      <a:pt x="110" y="111"/>
                      <a:pt x="110" y="111"/>
                    </a:cubicBezTo>
                    <a:cubicBezTo>
                      <a:pt x="111" y="259"/>
                      <a:pt x="111" y="259"/>
                      <a:pt x="111" y="259"/>
                    </a:cubicBezTo>
                    <a:cubicBezTo>
                      <a:pt x="111" y="259"/>
                      <a:pt x="110" y="284"/>
                      <a:pt x="92" y="284"/>
                    </a:cubicBezTo>
                    <a:cubicBezTo>
                      <a:pt x="74" y="284"/>
                      <a:pt x="0" y="239"/>
                      <a:pt x="0" y="309"/>
                    </a:cubicBezTo>
                    <a:cubicBezTo>
                      <a:pt x="0" y="379"/>
                      <a:pt x="80" y="338"/>
                      <a:pt x="98" y="338"/>
                    </a:cubicBezTo>
                    <a:cubicBezTo>
                      <a:pt x="116" y="338"/>
                      <a:pt x="109" y="358"/>
                      <a:pt x="109" y="358"/>
                    </a:cubicBezTo>
                    <a:cubicBezTo>
                      <a:pt x="109" y="509"/>
                      <a:pt x="109" y="509"/>
                      <a:pt x="109" y="509"/>
                    </a:cubicBezTo>
                    <a:cubicBezTo>
                      <a:pt x="257" y="509"/>
                      <a:pt x="257" y="509"/>
                      <a:pt x="257" y="509"/>
                    </a:cubicBezTo>
                    <a:cubicBezTo>
                      <a:pt x="257" y="509"/>
                      <a:pt x="278" y="502"/>
                      <a:pt x="278" y="487"/>
                    </a:cubicBezTo>
                    <a:cubicBezTo>
                      <a:pt x="278" y="472"/>
                      <a:pt x="239" y="400"/>
                      <a:pt x="311" y="400"/>
                    </a:cubicBezTo>
                    <a:cubicBezTo>
                      <a:pt x="383" y="400"/>
                      <a:pt x="338" y="479"/>
                      <a:pt x="338" y="493"/>
                    </a:cubicBezTo>
                    <a:cubicBezTo>
                      <a:pt x="338" y="507"/>
                      <a:pt x="362" y="511"/>
                      <a:pt x="362" y="511"/>
                    </a:cubicBezTo>
                    <a:cubicBezTo>
                      <a:pt x="509" y="511"/>
                      <a:pt x="509" y="511"/>
                      <a:pt x="509" y="511"/>
                    </a:cubicBezTo>
                    <a:cubicBezTo>
                      <a:pt x="509" y="366"/>
                      <a:pt x="509" y="366"/>
                      <a:pt x="509" y="366"/>
                    </a:cubicBezTo>
                    <a:cubicBezTo>
                      <a:pt x="509" y="366"/>
                      <a:pt x="507" y="336"/>
                      <a:pt x="494" y="336"/>
                    </a:cubicBezTo>
                    <a:close/>
                  </a:path>
                </a:pathLst>
              </a:custGeom>
              <a:noFill/>
              <a:ln w="15875" cap="flat">
                <a:solidFill>
                  <a:srgbClr val="5C005C"/>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a:ea typeface="+mn-ea"/>
                  <a:cs typeface="+mn-cs"/>
                </a:endParaRPr>
              </a:p>
            </p:txBody>
          </p:sp>
          <p:sp>
            <p:nvSpPr>
              <p:cNvPr id="56" name="Freeform 9">
                <a:extLst>
                  <a:ext uri="{FF2B5EF4-FFF2-40B4-BE49-F238E27FC236}">
                    <a16:creationId xmlns:a16="http://schemas.microsoft.com/office/drawing/2014/main" id="{F42B969E-D583-4328-91BB-3ADD322A9123}"/>
                  </a:ext>
                </a:extLst>
              </p:cNvPr>
              <p:cNvSpPr>
                <a:spLocks/>
              </p:cNvSpPr>
              <p:nvPr/>
            </p:nvSpPr>
            <p:spPr bwMode="auto">
              <a:xfrm>
                <a:off x="3833" y="1211"/>
                <a:ext cx="1209" cy="1211"/>
              </a:xfrm>
              <a:custGeom>
                <a:avLst/>
                <a:gdLst>
                  <a:gd name="T0" fmla="*/ 415 w 510"/>
                  <a:gd name="T1" fmla="*/ 227 h 511"/>
                  <a:gd name="T2" fmla="*/ 510 w 510"/>
                  <a:gd name="T3" fmla="*/ 203 h 511"/>
                  <a:gd name="T4" fmla="*/ 414 w 510"/>
                  <a:gd name="T5" fmla="*/ 170 h 511"/>
                  <a:gd name="T6" fmla="*/ 400 w 510"/>
                  <a:gd name="T7" fmla="*/ 150 h 511"/>
                  <a:gd name="T8" fmla="*/ 400 w 510"/>
                  <a:gd name="T9" fmla="*/ 1 h 511"/>
                  <a:gd name="T10" fmla="*/ 252 w 510"/>
                  <a:gd name="T11" fmla="*/ 1 h 511"/>
                  <a:gd name="T12" fmla="*/ 230 w 510"/>
                  <a:gd name="T13" fmla="*/ 17 h 511"/>
                  <a:gd name="T14" fmla="*/ 200 w 510"/>
                  <a:gd name="T15" fmla="*/ 109 h 511"/>
                  <a:gd name="T16" fmla="*/ 171 w 510"/>
                  <a:gd name="T17" fmla="*/ 17 h 511"/>
                  <a:gd name="T18" fmla="*/ 156 w 510"/>
                  <a:gd name="T19" fmla="*/ 0 h 511"/>
                  <a:gd name="T20" fmla="*/ 3 w 510"/>
                  <a:gd name="T21" fmla="*/ 1 h 511"/>
                  <a:gd name="T22" fmla="*/ 3 w 510"/>
                  <a:gd name="T23" fmla="*/ 153 h 511"/>
                  <a:gd name="T24" fmla="*/ 19 w 510"/>
                  <a:gd name="T25" fmla="*/ 171 h 511"/>
                  <a:gd name="T26" fmla="*/ 111 w 510"/>
                  <a:gd name="T27" fmla="*/ 199 h 511"/>
                  <a:gd name="T28" fmla="*/ 19 w 510"/>
                  <a:gd name="T29" fmla="*/ 229 h 511"/>
                  <a:gd name="T30" fmla="*/ 3 w 510"/>
                  <a:gd name="T31" fmla="*/ 255 h 511"/>
                  <a:gd name="T32" fmla="*/ 3 w 510"/>
                  <a:gd name="T33" fmla="*/ 398 h 511"/>
                  <a:gd name="T34" fmla="*/ 151 w 510"/>
                  <a:gd name="T35" fmla="*/ 398 h 511"/>
                  <a:gd name="T36" fmla="*/ 169 w 510"/>
                  <a:gd name="T37" fmla="*/ 416 h 511"/>
                  <a:gd name="T38" fmla="*/ 197 w 510"/>
                  <a:gd name="T39" fmla="*/ 511 h 511"/>
                  <a:gd name="T40" fmla="*/ 232 w 510"/>
                  <a:gd name="T41" fmla="*/ 411 h 511"/>
                  <a:gd name="T42" fmla="*/ 257 w 510"/>
                  <a:gd name="T43" fmla="*/ 396 h 511"/>
                  <a:gd name="T44" fmla="*/ 398 w 510"/>
                  <a:gd name="T45" fmla="*/ 396 h 511"/>
                  <a:gd name="T46" fmla="*/ 398 w 510"/>
                  <a:gd name="T47" fmla="*/ 252 h 511"/>
                  <a:gd name="T48" fmla="*/ 415 w 510"/>
                  <a:gd name="T49" fmla="*/ 227 h 5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10" h="511">
                    <a:moveTo>
                      <a:pt x="415" y="227"/>
                    </a:moveTo>
                    <a:cubicBezTo>
                      <a:pt x="431" y="227"/>
                      <a:pt x="510" y="283"/>
                      <a:pt x="510" y="203"/>
                    </a:cubicBezTo>
                    <a:cubicBezTo>
                      <a:pt x="510" y="123"/>
                      <a:pt x="429" y="170"/>
                      <a:pt x="414" y="170"/>
                    </a:cubicBezTo>
                    <a:cubicBezTo>
                      <a:pt x="399" y="170"/>
                      <a:pt x="400" y="150"/>
                      <a:pt x="400" y="150"/>
                    </a:cubicBezTo>
                    <a:cubicBezTo>
                      <a:pt x="400" y="1"/>
                      <a:pt x="400" y="1"/>
                      <a:pt x="400" y="1"/>
                    </a:cubicBezTo>
                    <a:cubicBezTo>
                      <a:pt x="252" y="1"/>
                      <a:pt x="252" y="1"/>
                      <a:pt x="252" y="1"/>
                    </a:cubicBezTo>
                    <a:cubicBezTo>
                      <a:pt x="252" y="1"/>
                      <a:pt x="230" y="3"/>
                      <a:pt x="230" y="17"/>
                    </a:cubicBezTo>
                    <a:cubicBezTo>
                      <a:pt x="230" y="31"/>
                      <a:pt x="273" y="109"/>
                      <a:pt x="200" y="109"/>
                    </a:cubicBezTo>
                    <a:cubicBezTo>
                      <a:pt x="127" y="109"/>
                      <a:pt x="171" y="32"/>
                      <a:pt x="171" y="17"/>
                    </a:cubicBezTo>
                    <a:cubicBezTo>
                      <a:pt x="171" y="2"/>
                      <a:pt x="156" y="0"/>
                      <a:pt x="156" y="0"/>
                    </a:cubicBezTo>
                    <a:cubicBezTo>
                      <a:pt x="3" y="1"/>
                      <a:pt x="3" y="1"/>
                      <a:pt x="3" y="1"/>
                    </a:cubicBezTo>
                    <a:cubicBezTo>
                      <a:pt x="3" y="153"/>
                      <a:pt x="3" y="153"/>
                      <a:pt x="3" y="153"/>
                    </a:cubicBezTo>
                    <a:cubicBezTo>
                      <a:pt x="3" y="153"/>
                      <a:pt x="5" y="171"/>
                      <a:pt x="19" y="171"/>
                    </a:cubicBezTo>
                    <a:cubicBezTo>
                      <a:pt x="32" y="171"/>
                      <a:pt x="111" y="132"/>
                      <a:pt x="111" y="199"/>
                    </a:cubicBezTo>
                    <a:cubicBezTo>
                      <a:pt x="111" y="265"/>
                      <a:pt x="37" y="229"/>
                      <a:pt x="19" y="229"/>
                    </a:cubicBezTo>
                    <a:cubicBezTo>
                      <a:pt x="0" y="229"/>
                      <a:pt x="3" y="255"/>
                      <a:pt x="3" y="255"/>
                    </a:cubicBezTo>
                    <a:cubicBezTo>
                      <a:pt x="3" y="398"/>
                      <a:pt x="3" y="398"/>
                      <a:pt x="3" y="398"/>
                    </a:cubicBezTo>
                    <a:cubicBezTo>
                      <a:pt x="151" y="398"/>
                      <a:pt x="151" y="398"/>
                      <a:pt x="151" y="398"/>
                    </a:cubicBezTo>
                    <a:cubicBezTo>
                      <a:pt x="151" y="398"/>
                      <a:pt x="169" y="401"/>
                      <a:pt x="169" y="416"/>
                    </a:cubicBezTo>
                    <a:cubicBezTo>
                      <a:pt x="169" y="431"/>
                      <a:pt x="120" y="511"/>
                      <a:pt x="197" y="511"/>
                    </a:cubicBezTo>
                    <a:cubicBezTo>
                      <a:pt x="275" y="511"/>
                      <a:pt x="232" y="427"/>
                      <a:pt x="232" y="411"/>
                    </a:cubicBezTo>
                    <a:cubicBezTo>
                      <a:pt x="232" y="395"/>
                      <a:pt x="257" y="396"/>
                      <a:pt x="257" y="396"/>
                    </a:cubicBezTo>
                    <a:cubicBezTo>
                      <a:pt x="398" y="396"/>
                      <a:pt x="398" y="396"/>
                      <a:pt x="398" y="396"/>
                    </a:cubicBezTo>
                    <a:cubicBezTo>
                      <a:pt x="398" y="252"/>
                      <a:pt x="398" y="252"/>
                      <a:pt x="398" y="252"/>
                    </a:cubicBezTo>
                    <a:cubicBezTo>
                      <a:pt x="398" y="252"/>
                      <a:pt x="399" y="227"/>
                      <a:pt x="415" y="227"/>
                    </a:cubicBezTo>
                    <a:close/>
                  </a:path>
                </a:pathLst>
              </a:custGeom>
              <a:noFill/>
              <a:ln w="15875" cap="flat">
                <a:solidFill>
                  <a:srgbClr val="5C005C"/>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a:ea typeface="+mn-ea"/>
                  <a:cs typeface="+mn-cs"/>
                </a:endParaRPr>
              </a:p>
            </p:txBody>
          </p:sp>
          <p:sp>
            <p:nvSpPr>
              <p:cNvPr id="57" name="Freeform 10">
                <a:extLst>
                  <a:ext uri="{FF2B5EF4-FFF2-40B4-BE49-F238E27FC236}">
                    <a16:creationId xmlns:a16="http://schemas.microsoft.com/office/drawing/2014/main" id="{F1FAF7CA-17A0-4B93-AAF5-603B240AC923}"/>
                  </a:ext>
                </a:extLst>
              </p:cNvPr>
              <p:cNvSpPr>
                <a:spLocks/>
              </p:cNvSpPr>
              <p:nvPr/>
            </p:nvSpPr>
            <p:spPr bwMode="auto">
              <a:xfrm>
                <a:off x="2880" y="955"/>
                <a:ext cx="1216" cy="1204"/>
              </a:xfrm>
              <a:custGeom>
                <a:avLst/>
                <a:gdLst>
                  <a:gd name="T0" fmla="*/ 421 w 513"/>
                  <a:gd name="T1" fmla="*/ 337 h 508"/>
                  <a:gd name="T2" fmla="*/ 513 w 513"/>
                  <a:gd name="T3" fmla="*/ 307 h 508"/>
                  <a:gd name="T4" fmla="*/ 421 w 513"/>
                  <a:gd name="T5" fmla="*/ 279 h 508"/>
                  <a:gd name="T6" fmla="*/ 405 w 513"/>
                  <a:gd name="T7" fmla="*/ 261 h 508"/>
                  <a:gd name="T8" fmla="*/ 405 w 513"/>
                  <a:gd name="T9" fmla="*/ 109 h 508"/>
                  <a:gd name="T10" fmla="*/ 255 w 513"/>
                  <a:gd name="T11" fmla="*/ 110 h 508"/>
                  <a:gd name="T12" fmla="*/ 233 w 513"/>
                  <a:gd name="T13" fmla="*/ 94 h 508"/>
                  <a:gd name="T14" fmla="*/ 202 w 513"/>
                  <a:gd name="T15" fmla="*/ 0 h 508"/>
                  <a:gd name="T16" fmla="*/ 175 w 513"/>
                  <a:gd name="T17" fmla="*/ 94 h 508"/>
                  <a:gd name="T18" fmla="*/ 160 w 513"/>
                  <a:gd name="T19" fmla="*/ 110 h 508"/>
                  <a:gd name="T20" fmla="*/ 4 w 513"/>
                  <a:gd name="T21" fmla="*/ 108 h 508"/>
                  <a:gd name="T22" fmla="*/ 3 w 513"/>
                  <a:gd name="T23" fmla="*/ 249 h 508"/>
                  <a:gd name="T24" fmla="*/ 19 w 513"/>
                  <a:gd name="T25" fmla="*/ 275 h 508"/>
                  <a:gd name="T26" fmla="*/ 115 w 513"/>
                  <a:gd name="T27" fmla="*/ 308 h 508"/>
                  <a:gd name="T28" fmla="*/ 21 w 513"/>
                  <a:gd name="T29" fmla="*/ 339 h 508"/>
                  <a:gd name="T30" fmla="*/ 5 w 513"/>
                  <a:gd name="T31" fmla="*/ 366 h 508"/>
                  <a:gd name="T32" fmla="*/ 5 w 513"/>
                  <a:gd name="T33" fmla="*/ 508 h 508"/>
                  <a:gd name="T34" fmla="*/ 159 w 513"/>
                  <a:gd name="T35" fmla="*/ 508 h 508"/>
                  <a:gd name="T36" fmla="*/ 174 w 513"/>
                  <a:gd name="T37" fmla="*/ 489 h 508"/>
                  <a:gd name="T38" fmla="*/ 205 w 513"/>
                  <a:gd name="T39" fmla="*/ 397 h 508"/>
                  <a:gd name="T40" fmla="*/ 238 w 513"/>
                  <a:gd name="T41" fmla="*/ 489 h 508"/>
                  <a:gd name="T42" fmla="*/ 262 w 513"/>
                  <a:gd name="T43" fmla="*/ 506 h 508"/>
                  <a:gd name="T44" fmla="*/ 405 w 513"/>
                  <a:gd name="T45" fmla="*/ 506 h 508"/>
                  <a:gd name="T46" fmla="*/ 405 w 513"/>
                  <a:gd name="T47" fmla="*/ 363 h 508"/>
                  <a:gd name="T48" fmla="*/ 421 w 513"/>
                  <a:gd name="T49" fmla="*/ 337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13" h="508">
                    <a:moveTo>
                      <a:pt x="421" y="337"/>
                    </a:moveTo>
                    <a:cubicBezTo>
                      <a:pt x="439" y="337"/>
                      <a:pt x="513" y="373"/>
                      <a:pt x="513" y="307"/>
                    </a:cubicBezTo>
                    <a:cubicBezTo>
                      <a:pt x="513" y="240"/>
                      <a:pt x="434" y="279"/>
                      <a:pt x="421" y="279"/>
                    </a:cubicBezTo>
                    <a:cubicBezTo>
                      <a:pt x="407" y="279"/>
                      <a:pt x="405" y="261"/>
                      <a:pt x="405" y="261"/>
                    </a:cubicBezTo>
                    <a:cubicBezTo>
                      <a:pt x="405" y="109"/>
                      <a:pt x="405" y="109"/>
                      <a:pt x="405" y="109"/>
                    </a:cubicBezTo>
                    <a:cubicBezTo>
                      <a:pt x="255" y="110"/>
                      <a:pt x="255" y="110"/>
                      <a:pt x="255" y="110"/>
                    </a:cubicBezTo>
                    <a:cubicBezTo>
                      <a:pt x="255" y="110"/>
                      <a:pt x="233" y="107"/>
                      <a:pt x="233" y="94"/>
                    </a:cubicBezTo>
                    <a:cubicBezTo>
                      <a:pt x="233" y="81"/>
                      <a:pt x="274" y="0"/>
                      <a:pt x="202" y="0"/>
                    </a:cubicBezTo>
                    <a:cubicBezTo>
                      <a:pt x="130" y="0"/>
                      <a:pt x="175" y="77"/>
                      <a:pt x="175" y="94"/>
                    </a:cubicBezTo>
                    <a:cubicBezTo>
                      <a:pt x="175" y="111"/>
                      <a:pt x="160" y="110"/>
                      <a:pt x="160" y="110"/>
                    </a:cubicBezTo>
                    <a:cubicBezTo>
                      <a:pt x="4" y="108"/>
                      <a:pt x="4" y="108"/>
                      <a:pt x="4" y="108"/>
                    </a:cubicBezTo>
                    <a:cubicBezTo>
                      <a:pt x="3" y="249"/>
                      <a:pt x="3" y="249"/>
                      <a:pt x="3" y="249"/>
                    </a:cubicBezTo>
                    <a:cubicBezTo>
                      <a:pt x="3" y="249"/>
                      <a:pt x="0" y="275"/>
                      <a:pt x="19" y="275"/>
                    </a:cubicBezTo>
                    <a:cubicBezTo>
                      <a:pt x="38" y="275"/>
                      <a:pt x="115" y="240"/>
                      <a:pt x="115" y="308"/>
                    </a:cubicBezTo>
                    <a:cubicBezTo>
                      <a:pt x="115" y="376"/>
                      <a:pt x="36" y="339"/>
                      <a:pt x="21" y="339"/>
                    </a:cubicBezTo>
                    <a:cubicBezTo>
                      <a:pt x="6" y="339"/>
                      <a:pt x="5" y="366"/>
                      <a:pt x="5" y="366"/>
                    </a:cubicBezTo>
                    <a:cubicBezTo>
                      <a:pt x="5" y="508"/>
                      <a:pt x="5" y="508"/>
                      <a:pt x="5" y="508"/>
                    </a:cubicBezTo>
                    <a:cubicBezTo>
                      <a:pt x="159" y="508"/>
                      <a:pt x="159" y="508"/>
                      <a:pt x="159" y="508"/>
                    </a:cubicBezTo>
                    <a:cubicBezTo>
                      <a:pt x="159" y="508"/>
                      <a:pt x="174" y="504"/>
                      <a:pt x="174" y="489"/>
                    </a:cubicBezTo>
                    <a:cubicBezTo>
                      <a:pt x="174" y="475"/>
                      <a:pt x="139" y="397"/>
                      <a:pt x="205" y="397"/>
                    </a:cubicBezTo>
                    <a:cubicBezTo>
                      <a:pt x="270" y="397"/>
                      <a:pt x="238" y="472"/>
                      <a:pt x="238" y="489"/>
                    </a:cubicBezTo>
                    <a:cubicBezTo>
                      <a:pt x="238" y="507"/>
                      <a:pt x="262" y="506"/>
                      <a:pt x="262" y="506"/>
                    </a:cubicBezTo>
                    <a:cubicBezTo>
                      <a:pt x="405" y="506"/>
                      <a:pt x="405" y="506"/>
                      <a:pt x="405" y="506"/>
                    </a:cubicBezTo>
                    <a:cubicBezTo>
                      <a:pt x="405" y="363"/>
                      <a:pt x="405" y="363"/>
                      <a:pt x="405" y="363"/>
                    </a:cubicBezTo>
                    <a:cubicBezTo>
                      <a:pt x="405" y="363"/>
                      <a:pt x="402" y="337"/>
                      <a:pt x="421" y="337"/>
                    </a:cubicBezTo>
                    <a:close/>
                  </a:path>
                </a:pathLst>
              </a:custGeom>
              <a:noFill/>
              <a:ln w="15875" cap="flat">
                <a:solidFill>
                  <a:srgbClr val="5C005C"/>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a:ea typeface="+mn-ea"/>
                  <a:cs typeface="+mn-cs"/>
                </a:endParaRPr>
              </a:p>
            </p:txBody>
          </p:sp>
        </p:grpSp>
      </p:grpSp>
      <p:grpSp>
        <p:nvGrpSpPr>
          <p:cNvPr id="13" name="Group 12">
            <a:extLst>
              <a:ext uri="{FF2B5EF4-FFF2-40B4-BE49-F238E27FC236}">
                <a16:creationId xmlns:a16="http://schemas.microsoft.com/office/drawing/2014/main" id="{BD6C90E3-7AA9-4FE8-8790-443055E948CC}"/>
              </a:ext>
            </a:extLst>
          </p:cNvPr>
          <p:cNvGrpSpPr/>
          <p:nvPr/>
        </p:nvGrpSpPr>
        <p:grpSpPr>
          <a:xfrm>
            <a:off x="528210" y="3237906"/>
            <a:ext cx="5464061" cy="544765"/>
            <a:chOff x="528210" y="3237906"/>
            <a:chExt cx="5464061" cy="544765"/>
          </a:xfrm>
        </p:grpSpPr>
        <p:sp>
          <p:nvSpPr>
            <p:cNvPr id="58" name="TextBox 57">
              <a:extLst>
                <a:ext uri="{FF2B5EF4-FFF2-40B4-BE49-F238E27FC236}">
                  <a16:creationId xmlns:a16="http://schemas.microsoft.com/office/drawing/2014/main" id="{F196DF0C-C619-49F6-A12E-EBA8D60BAC03}"/>
                </a:ext>
              </a:extLst>
            </p:cNvPr>
            <p:cNvSpPr txBox="1"/>
            <p:nvPr/>
          </p:nvSpPr>
          <p:spPr>
            <a:xfrm>
              <a:off x="1113049" y="3237906"/>
              <a:ext cx="4879222" cy="5447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Store your data in the Common Data Service</a:t>
              </a:r>
            </a:p>
          </p:txBody>
        </p:sp>
        <p:pic>
          <p:nvPicPr>
            <p:cNvPr id="61" name="Graphic 60">
              <a:extLst>
                <a:ext uri="{FF2B5EF4-FFF2-40B4-BE49-F238E27FC236}">
                  <a16:creationId xmlns:a16="http://schemas.microsoft.com/office/drawing/2014/main" id="{4D35F34F-54AD-4FED-9F9D-C27C5CF44477}"/>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28210" y="3249275"/>
              <a:ext cx="436784" cy="436784"/>
            </a:xfrm>
            <a:prstGeom prst="rect">
              <a:avLst/>
            </a:prstGeom>
          </p:spPr>
        </p:pic>
      </p:grpSp>
      <p:grpSp>
        <p:nvGrpSpPr>
          <p:cNvPr id="62" name="Group 61">
            <a:extLst>
              <a:ext uri="{FF2B5EF4-FFF2-40B4-BE49-F238E27FC236}">
                <a16:creationId xmlns:a16="http://schemas.microsoft.com/office/drawing/2014/main" id="{5DD80AE8-2AF8-488F-B842-A43EB18C4A28}"/>
              </a:ext>
            </a:extLst>
          </p:cNvPr>
          <p:cNvGrpSpPr>
            <a:grpSpLocks noChangeAspect="1"/>
          </p:cNvGrpSpPr>
          <p:nvPr/>
        </p:nvGrpSpPr>
        <p:grpSpPr>
          <a:xfrm>
            <a:off x="400196" y="450417"/>
            <a:ext cx="782320" cy="782320"/>
            <a:chOff x="5216175" y="2901971"/>
            <a:chExt cx="1715723" cy="1715723"/>
          </a:xfrm>
        </p:grpSpPr>
        <p:sp>
          <p:nvSpPr>
            <p:cNvPr id="63" name="Oval 62">
              <a:extLst>
                <a:ext uri="{FF2B5EF4-FFF2-40B4-BE49-F238E27FC236}">
                  <a16:creationId xmlns:a16="http://schemas.microsoft.com/office/drawing/2014/main" id="{F5BEC6A7-DFCF-45CE-A522-61B64F24F53A}"/>
                </a:ext>
              </a:extLst>
            </p:cNvPr>
            <p:cNvSpPr/>
            <p:nvPr/>
          </p:nvSpPr>
          <p:spPr bwMode="auto">
            <a:xfrm>
              <a:off x="5216175" y="2901971"/>
              <a:ext cx="1715723" cy="1715723"/>
            </a:xfrm>
            <a:prstGeom prst="ellipse">
              <a:avLst/>
            </a:prstGeom>
            <a:solidFill>
              <a:srgbClr val="5C005C"/>
            </a:solidFill>
            <a:ln>
              <a:noFill/>
            </a:ln>
            <a:effectLst>
              <a:outerShdw blurRad="635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64549" tIns="131640" rIns="164549" bIns="131640" numCol="1" spcCol="0" rtlCol="0" fromWordArt="0" anchor="ctr" anchorCtr="0" forceAA="0" compatLnSpc="1">
              <a:prstTxWarp prst="textNoShape">
                <a:avLst/>
              </a:prstTxWarp>
              <a:noAutofit/>
            </a:bodyPr>
            <a:lstStyle/>
            <a:p>
              <a:pPr marL="0" marR="0" lvl="0" indent="0" algn="l" defTabSz="838973"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64" name="Group 4">
              <a:extLst>
                <a:ext uri="{FF2B5EF4-FFF2-40B4-BE49-F238E27FC236}">
                  <a16:creationId xmlns:a16="http://schemas.microsoft.com/office/drawing/2014/main" id="{55397EEA-81E5-4AD0-AB5D-6FA9186BCE8A}"/>
                </a:ext>
              </a:extLst>
            </p:cNvPr>
            <p:cNvGrpSpPr>
              <a:grpSpLocks noChangeAspect="1"/>
            </p:cNvGrpSpPr>
            <p:nvPr/>
          </p:nvGrpSpPr>
          <p:grpSpPr bwMode="auto">
            <a:xfrm>
              <a:off x="5681957" y="3458106"/>
              <a:ext cx="784088" cy="603380"/>
              <a:chOff x="2880" y="2176"/>
              <a:chExt cx="256" cy="197"/>
            </a:xfrm>
            <a:solidFill>
              <a:srgbClr val="D2D2D2"/>
            </a:solidFill>
          </p:grpSpPr>
          <p:sp>
            <p:nvSpPr>
              <p:cNvPr id="65" name="Freeform 5">
                <a:extLst>
                  <a:ext uri="{FF2B5EF4-FFF2-40B4-BE49-F238E27FC236}">
                    <a16:creationId xmlns:a16="http://schemas.microsoft.com/office/drawing/2014/main" id="{2EBBA4C4-8FB5-459B-AFD7-26B182D4C47A}"/>
                  </a:ext>
                </a:extLst>
              </p:cNvPr>
              <p:cNvSpPr>
                <a:spLocks/>
              </p:cNvSpPr>
              <p:nvPr/>
            </p:nvSpPr>
            <p:spPr bwMode="auto">
              <a:xfrm>
                <a:off x="3017" y="2320"/>
                <a:ext cx="52" cy="53"/>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66" name="Freeform 6">
                <a:extLst>
                  <a:ext uri="{FF2B5EF4-FFF2-40B4-BE49-F238E27FC236}">
                    <a16:creationId xmlns:a16="http://schemas.microsoft.com/office/drawing/2014/main" id="{DE172773-1E0D-4FA8-B5C3-0970F4391720}"/>
                  </a:ext>
                </a:extLst>
              </p:cNvPr>
              <p:cNvSpPr>
                <a:spLocks/>
              </p:cNvSpPr>
              <p:nvPr/>
            </p:nvSpPr>
            <p:spPr bwMode="auto">
              <a:xfrm>
                <a:off x="3053" y="2283"/>
                <a:ext cx="52" cy="53"/>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67" name="Freeform 7">
                <a:extLst>
                  <a:ext uri="{FF2B5EF4-FFF2-40B4-BE49-F238E27FC236}">
                    <a16:creationId xmlns:a16="http://schemas.microsoft.com/office/drawing/2014/main" id="{54476C2F-3297-47B8-A560-7F19A112839C}"/>
                  </a:ext>
                </a:extLst>
              </p:cNvPr>
              <p:cNvSpPr>
                <a:spLocks noEditPoints="1"/>
              </p:cNvSpPr>
              <p:nvPr/>
            </p:nvSpPr>
            <p:spPr bwMode="auto">
              <a:xfrm>
                <a:off x="2909" y="2247"/>
                <a:ext cx="124" cy="126"/>
              </a:xfrm>
              <a:custGeom>
                <a:avLst/>
                <a:gdLst>
                  <a:gd name="T0" fmla="*/ 300 w 308"/>
                  <a:gd name="T1" fmla="*/ 139 h 307"/>
                  <a:gd name="T2" fmla="*/ 286 w 308"/>
                  <a:gd name="T3" fmla="*/ 125 h 307"/>
                  <a:gd name="T4" fmla="*/ 168 w 308"/>
                  <a:gd name="T5" fmla="*/ 8 h 307"/>
                  <a:gd name="T6" fmla="*/ 140 w 308"/>
                  <a:gd name="T7" fmla="*/ 8 h 307"/>
                  <a:gd name="T8" fmla="*/ 22 w 308"/>
                  <a:gd name="T9" fmla="*/ 125 h 307"/>
                  <a:gd name="T10" fmla="*/ 8 w 308"/>
                  <a:gd name="T11" fmla="*/ 139 h 307"/>
                  <a:gd name="T12" fmla="*/ 8 w 308"/>
                  <a:gd name="T13" fmla="*/ 168 h 307"/>
                  <a:gd name="T14" fmla="*/ 22 w 308"/>
                  <a:gd name="T15" fmla="*/ 182 h 307"/>
                  <a:gd name="T16" fmla="*/ 140 w 308"/>
                  <a:gd name="T17" fmla="*/ 299 h 307"/>
                  <a:gd name="T18" fmla="*/ 168 w 308"/>
                  <a:gd name="T19" fmla="*/ 299 h 307"/>
                  <a:gd name="T20" fmla="*/ 286 w 308"/>
                  <a:gd name="T21" fmla="*/ 182 h 307"/>
                  <a:gd name="T22" fmla="*/ 300 w 308"/>
                  <a:gd name="T23" fmla="*/ 168 h 307"/>
                  <a:gd name="T24" fmla="*/ 300 w 308"/>
                  <a:gd name="T25" fmla="*/ 139 h 307"/>
                  <a:gd name="T26" fmla="*/ 140 w 308"/>
                  <a:gd name="T27" fmla="*/ 210 h 307"/>
                  <a:gd name="T28" fmla="*/ 108 w 308"/>
                  <a:gd name="T29" fmla="*/ 179 h 307"/>
                  <a:gd name="T30" fmla="*/ 97 w 308"/>
                  <a:gd name="T31" fmla="*/ 168 h 307"/>
                  <a:gd name="T32" fmla="*/ 97 w 308"/>
                  <a:gd name="T33" fmla="*/ 139 h 307"/>
                  <a:gd name="T34" fmla="*/ 140 w 308"/>
                  <a:gd name="T35" fmla="*/ 97 h 307"/>
                  <a:gd name="T36" fmla="*/ 168 w 308"/>
                  <a:gd name="T37" fmla="*/ 97 h 307"/>
                  <a:gd name="T38" fmla="*/ 211 w 308"/>
                  <a:gd name="T39" fmla="*/ 139 h 307"/>
                  <a:gd name="T40" fmla="*/ 211 w 308"/>
                  <a:gd name="T41" fmla="*/ 168 h 307"/>
                  <a:gd name="T42" fmla="*/ 200 w 308"/>
                  <a:gd name="T43" fmla="*/ 179 h 307"/>
                  <a:gd name="T44" fmla="*/ 168 w 308"/>
                  <a:gd name="T45" fmla="*/ 210 h 307"/>
                  <a:gd name="T46" fmla="*/ 140 w 308"/>
                  <a:gd name="T47" fmla="*/ 21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8" h="307">
                    <a:moveTo>
                      <a:pt x="300" y="139"/>
                    </a:moveTo>
                    <a:cubicBezTo>
                      <a:pt x="286" y="125"/>
                      <a:pt x="286" y="125"/>
                      <a:pt x="286" y="125"/>
                    </a:cubicBezTo>
                    <a:cubicBezTo>
                      <a:pt x="168" y="8"/>
                      <a:pt x="168" y="8"/>
                      <a:pt x="168" y="8"/>
                    </a:cubicBezTo>
                    <a:cubicBezTo>
                      <a:pt x="161" y="0"/>
                      <a:pt x="148" y="0"/>
                      <a:pt x="140" y="8"/>
                    </a:cubicBezTo>
                    <a:cubicBezTo>
                      <a:pt x="22" y="125"/>
                      <a:pt x="22" y="125"/>
                      <a:pt x="22" y="125"/>
                    </a:cubicBezTo>
                    <a:cubicBezTo>
                      <a:pt x="8" y="139"/>
                      <a:pt x="8" y="139"/>
                      <a:pt x="8" y="139"/>
                    </a:cubicBezTo>
                    <a:cubicBezTo>
                      <a:pt x="0" y="147"/>
                      <a:pt x="0" y="160"/>
                      <a:pt x="8" y="168"/>
                    </a:cubicBezTo>
                    <a:cubicBezTo>
                      <a:pt x="22" y="182"/>
                      <a:pt x="22" y="182"/>
                      <a:pt x="22" y="182"/>
                    </a:cubicBezTo>
                    <a:cubicBezTo>
                      <a:pt x="140" y="299"/>
                      <a:pt x="140" y="299"/>
                      <a:pt x="140" y="299"/>
                    </a:cubicBezTo>
                    <a:cubicBezTo>
                      <a:pt x="148" y="307"/>
                      <a:pt x="161" y="307"/>
                      <a:pt x="168" y="299"/>
                    </a:cubicBezTo>
                    <a:cubicBezTo>
                      <a:pt x="286" y="182"/>
                      <a:pt x="286" y="182"/>
                      <a:pt x="286" y="182"/>
                    </a:cubicBezTo>
                    <a:cubicBezTo>
                      <a:pt x="300" y="168"/>
                      <a:pt x="300" y="168"/>
                      <a:pt x="300" y="168"/>
                    </a:cubicBezTo>
                    <a:cubicBezTo>
                      <a:pt x="308" y="160"/>
                      <a:pt x="308" y="147"/>
                      <a:pt x="300" y="139"/>
                    </a:cubicBezTo>
                    <a:moveTo>
                      <a:pt x="140" y="210"/>
                    </a:moveTo>
                    <a:cubicBezTo>
                      <a:pt x="108" y="179"/>
                      <a:pt x="108" y="179"/>
                      <a:pt x="108" y="179"/>
                    </a:cubicBezTo>
                    <a:cubicBezTo>
                      <a:pt x="97" y="168"/>
                      <a:pt x="97" y="168"/>
                      <a:pt x="97" y="168"/>
                    </a:cubicBezTo>
                    <a:cubicBezTo>
                      <a:pt x="89" y="160"/>
                      <a:pt x="89" y="147"/>
                      <a:pt x="97" y="139"/>
                    </a:cubicBezTo>
                    <a:cubicBezTo>
                      <a:pt x="140" y="97"/>
                      <a:pt x="140" y="97"/>
                      <a:pt x="140" y="97"/>
                    </a:cubicBezTo>
                    <a:cubicBezTo>
                      <a:pt x="148" y="89"/>
                      <a:pt x="161" y="89"/>
                      <a:pt x="168" y="97"/>
                    </a:cubicBezTo>
                    <a:cubicBezTo>
                      <a:pt x="211" y="139"/>
                      <a:pt x="211" y="139"/>
                      <a:pt x="211" y="139"/>
                    </a:cubicBezTo>
                    <a:cubicBezTo>
                      <a:pt x="219" y="147"/>
                      <a:pt x="219" y="160"/>
                      <a:pt x="211" y="168"/>
                    </a:cubicBezTo>
                    <a:cubicBezTo>
                      <a:pt x="200" y="179"/>
                      <a:pt x="200" y="179"/>
                      <a:pt x="200" y="179"/>
                    </a:cubicBezTo>
                    <a:cubicBezTo>
                      <a:pt x="168" y="210"/>
                      <a:pt x="168" y="210"/>
                      <a:pt x="168" y="210"/>
                    </a:cubicBezTo>
                    <a:cubicBezTo>
                      <a:pt x="161" y="218"/>
                      <a:pt x="148" y="218"/>
                      <a:pt x="140" y="21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68" name="Freeform 8">
                <a:extLst>
                  <a:ext uri="{FF2B5EF4-FFF2-40B4-BE49-F238E27FC236}">
                    <a16:creationId xmlns:a16="http://schemas.microsoft.com/office/drawing/2014/main" id="{5311346F-E5A2-4B07-A1CA-502E27418310}"/>
                  </a:ext>
                </a:extLst>
              </p:cNvPr>
              <p:cNvSpPr>
                <a:spLocks/>
              </p:cNvSpPr>
              <p:nvPr/>
            </p:nvSpPr>
            <p:spPr bwMode="auto">
              <a:xfrm>
                <a:off x="3017" y="2247"/>
                <a:ext cx="52" cy="53"/>
              </a:xfrm>
              <a:custGeom>
                <a:avLst/>
                <a:gdLst>
                  <a:gd name="T0" fmla="*/ 79 w 130"/>
                  <a:gd name="T1" fmla="*/ 122 h 129"/>
                  <a:gd name="T2" fmla="*/ 122 w 130"/>
                  <a:gd name="T3" fmla="*/ 79 h 129"/>
                  <a:gd name="T4" fmla="*/ 122 w 130"/>
                  <a:gd name="T5" fmla="*/ 50 h 129"/>
                  <a:gd name="T6" fmla="*/ 79 w 130"/>
                  <a:gd name="T7" fmla="*/ 8 h 129"/>
                  <a:gd name="T8" fmla="*/ 51 w 130"/>
                  <a:gd name="T9" fmla="*/ 8 h 129"/>
                  <a:gd name="T10" fmla="*/ 8 w 130"/>
                  <a:gd name="T11" fmla="*/ 50 h 129"/>
                  <a:gd name="T12" fmla="*/ 8 w 130"/>
                  <a:gd name="T13" fmla="*/ 79 h 129"/>
                  <a:gd name="T14" fmla="*/ 51 w 130"/>
                  <a:gd name="T15" fmla="*/ 122 h 129"/>
                  <a:gd name="T16" fmla="*/ 79 w 130"/>
                  <a:gd name="T17" fmla="*/ 1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122"/>
                    </a:moveTo>
                    <a:cubicBezTo>
                      <a:pt x="122" y="79"/>
                      <a:pt x="122" y="79"/>
                      <a:pt x="122" y="79"/>
                    </a:cubicBezTo>
                    <a:cubicBezTo>
                      <a:pt x="130" y="71"/>
                      <a:pt x="130" y="58"/>
                      <a:pt x="122" y="50"/>
                    </a:cubicBezTo>
                    <a:cubicBezTo>
                      <a:pt x="79" y="8"/>
                      <a:pt x="79" y="8"/>
                      <a:pt x="79" y="8"/>
                    </a:cubicBez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69" name="Freeform 9">
                <a:extLst>
                  <a:ext uri="{FF2B5EF4-FFF2-40B4-BE49-F238E27FC236}">
                    <a16:creationId xmlns:a16="http://schemas.microsoft.com/office/drawing/2014/main" id="{EDE3A5E7-01FF-4848-9DE1-F4B74AEAD441}"/>
                  </a:ext>
                </a:extLst>
              </p:cNvPr>
              <p:cNvSpPr>
                <a:spLocks/>
              </p:cNvSpPr>
              <p:nvPr/>
            </p:nvSpPr>
            <p:spPr bwMode="auto">
              <a:xfrm>
                <a:off x="2880" y="2176"/>
                <a:ext cx="256" cy="170"/>
              </a:xfrm>
              <a:custGeom>
                <a:avLst/>
                <a:gdLst>
                  <a:gd name="T0" fmla="*/ 562 w 638"/>
                  <a:gd name="T1" fmla="*/ 413 h 413"/>
                  <a:gd name="T2" fmla="*/ 549 w 638"/>
                  <a:gd name="T3" fmla="*/ 413 h 413"/>
                  <a:gd name="T4" fmla="*/ 549 w 638"/>
                  <a:gd name="T5" fmla="*/ 388 h 413"/>
                  <a:gd name="T6" fmla="*/ 562 w 638"/>
                  <a:gd name="T7" fmla="*/ 388 h 413"/>
                  <a:gd name="T8" fmla="*/ 612 w 638"/>
                  <a:gd name="T9" fmla="*/ 338 h 413"/>
                  <a:gd name="T10" fmla="*/ 612 w 638"/>
                  <a:gd name="T11" fmla="*/ 75 h 413"/>
                  <a:gd name="T12" fmla="*/ 562 w 638"/>
                  <a:gd name="T13" fmla="*/ 26 h 413"/>
                  <a:gd name="T14" fmla="*/ 75 w 638"/>
                  <a:gd name="T15" fmla="*/ 26 h 413"/>
                  <a:gd name="T16" fmla="*/ 25 w 638"/>
                  <a:gd name="T17" fmla="*/ 75 h 413"/>
                  <a:gd name="T18" fmla="*/ 25 w 638"/>
                  <a:gd name="T19" fmla="*/ 338 h 413"/>
                  <a:gd name="T20" fmla="*/ 75 w 638"/>
                  <a:gd name="T21" fmla="*/ 388 h 413"/>
                  <a:gd name="T22" fmla="*/ 88 w 638"/>
                  <a:gd name="T23" fmla="*/ 388 h 413"/>
                  <a:gd name="T24" fmla="*/ 88 w 638"/>
                  <a:gd name="T25" fmla="*/ 413 h 413"/>
                  <a:gd name="T26" fmla="*/ 75 w 638"/>
                  <a:gd name="T27" fmla="*/ 413 h 413"/>
                  <a:gd name="T28" fmla="*/ 0 w 638"/>
                  <a:gd name="T29" fmla="*/ 338 h 413"/>
                  <a:gd name="T30" fmla="*/ 0 w 638"/>
                  <a:gd name="T31" fmla="*/ 75 h 413"/>
                  <a:gd name="T32" fmla="*/ 75 w 638"/>
                  <a:gd name="T33" fmla="*/ 0 h 413"/>
                  <a:gd name="T34" fmla="*/ 562 w 638"/>
                  <a:gd name="T35" fmla="*/ 0 h 413"/>
                  <a:gd name="T36" fmla="*/ 638 w 638"/>
                  <a:gd name="T37" fmla="*/ 75 h 413"/>
                  <a:gd name="T38" fmla="*/ 638 w 638"/>
                  <a:gd name="T39" fmla="*/ 338 h 413"/>
                  <a:gd name="T40" fmla="*/ 562 w 638"/>
                  <a:gd name="T41" fmla="*/ 413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38" h="413">
                    <a:moveTo>
                      <a:pt x="562" y="413"/>
                    </a:moveTo>
                    <a:cubicBezTo>
                      <a:pt x="549" y="413"/>
                      <a:pt x="549" y="413"/>
                      <a:pt x="549" y="413"/>
                    </a:cubicBezTo>
                    <a:cubicBezTo>
                      <a:pt x="549" y="388"/>
                      <a:pt x="549" y="388"/>
                      <a:pt x="549" y="388"/>
                    </a:cubicBezTo>
                    <a:cubicBezTo>
                      <a:pt x="562" y="388"/>
                      <a:pt x="562" y="388"/>
                      <a:pt x="562" y="388"/>
                    </a:cubicBezTo>
                    <a:cubicBezTo>
                      <a:pt x="590" y="388"/>
                      <a:pt x="612" y="365"/>
                      <a:pt x="612" y="338"/>
                    </a:cubicBezTo>
                    <a:cubicBezTo>
                      <a:pt x="612" y="75"/>
                      <a:pt x="612" y="75"/>
                      <a:pt x="612" y="75"/>
                    </a:cubicBezTo>
                    <a:cubicBezTo>
                      <a:pt x="612" y="48"/>
                      <a:pt x="590" y="26"/>
                      <a:pt x="562" y="26"/>
                    </a:cubicBezTo>
                    <a:cubicBezTo>
                      <a:pt x="75" y="26"/>
                      <a:pt x="75" y="26"/>
                      <a:pt x="75" y="26"/>
                    </a:cubicBezTo>
                    <a:cubicBezTo>
                      <a:pt x="47" y="26"/>
                      <a:pt x="25" y="48"/>
                      <a:pt x="25" y="75"/>
                    </a:cubicBezTo>
                    <a:cubicBezTo>
                      <a:pt x="25" y="338"/>
                      <a:pt x="25" y="338"/>
                      <a:pt x="25" y="338"/>
                    </a:cubicBezTo>
                    <a:cubicBezTo>
                      <a:pt x="25" y="365"/>
                      <a:pt x="47" y="388"/>
                      <a:pt x="75" y="388"/>
                    </a:cubicBezTo>
                    <a:cubicBezTo>
                      <a:pt x="88" y="388"/>
                      <a:pt x="88" y="388"/>
                      <a:pt x="88" y="388"/>
                    </a:cubicBezTo>
                    <a:cubicBezTo>
                      <a:pt x="88" y="413"/>
                      <a:pt x="88" y="413"/>
                      <a:pt x="88" y="413"/>
                    </a:cubicBezTo>
                    <a:cubicBezTo>
                      <a:pt x="75" y="413"/>
                      <a:pt x="75" y="413"/>
                      <a:pt x="75" y="413"/>
                    </a:cubicBezTo>
                    <a:cubicBezTo>
                      <a:pt x="33" y="413"/>
                      <a:pt x="0" y="380"/>
                      <a:pt x="0" y="338"/>
                    </a:cubicBezTo>
                    <a:cubicBezTo>
                      <a:pt x="0" y="75"/>
                      <a:pt x="0" y="75"/>
                      <a:pt x="0" y="75"/>
                    </a:cubicBezTo>
                    <a:cubicBezTo>
                      <a:pt x="0" y="34"/>
                      <a:pt x="33" y="0"/>
                      <a:pt x="75" y="0"/>
                    </a:cubicBezTo>
                    <a:cubicBezTo>
                      <a:pt x="562" y="0"/>
                      <a:pt x="562" y="0"/>
                      <a:pt x="562" y="0"/>
                    </a:cubicBezTo>
                    <a:cubicBezTo>
                      <a:pt x="604" y="0"/>
                      <a:pt x="638" y="34"/>
                      <a:pt x="638" y="75"/>
                    </a:cubicBezTo>
                    <a:cubicBezTo>
                      <a:pt x="638" y="338"/>
                      <a:pt x="638" y="338"/>
                      <a:pt x="638" y="338"/>
                    </a:cubicBezTo>
                    <a:cubicBezTo>
                      <a:pt x="638" y="380"/>
                      <a:pt x="604" y="413"/>
                      <a:pt x="562" y="41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grpSp>
    </p:spTree>
    <p:extLst>
      <p:ext uri="{BB962C8B-B14F-4D97-AF65-F5344CB8AC3E}">
        <p14:creationId xmlns:p14="http://schemas.microsoft.com/office/powerpoint/2010/main" val="614698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500"/>
                                        <p:tgtEl>
                                          <p:spTgt spid="15"/>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3D4CF44C-6DF2-43EA-A478-F6FD8B847334}"/>
              </a:ext>
            </a:extLst>
          </p:cNvPr>
          <p:cNvSpPr>
            <a:spLocks noGrp="1"/>
          </p:cNvSpPr>
          <p:nvPr>
            <p:ph type="body" sz="quarter" idx="16"/>
          </p:nvPr>
        </p:nvSpPr>
        <p:spPr>
          <a:xfrm>
            <a:off x="582613" y="5689600"/>
            <a:ext cx="3475037" cy="307777"/>
          </a:xfrm>
        </p:spPr>
        <p:txBody>
          <a:bodyPr/>
          <a:lstStyle/>
          <a:p>
            <a:r>
              <a:rPr lang="en-US" dirty="0"/>
              <a:t>Canvas Apps</a:t>
            </a:r>
          </a:p>
        </p:txBody>
      </p:sp>
      <p:pic>
        <p:nvPicPr>
          <p:cNvPr id="13" name="Picture Placeholder 12">
            <a:extLst>
              <a:ext uri="{FF2B5EF4-FFF2-40B4-BE49-F238E27FC236}">
                <a16:creationId xmlns:a16="http://schemas.microsoft.com/office/drawing/2014/main" id="{08641774-533D-4220-9B26-FCAB48164DF2}"/>
              </a:ext>
            </a:extLst>
          </p:cNvPr>
          <p:cNvPicPr>
            <a:picLocks noGrp="1" noChangeAspect="1"/>
          </p:cNvPicPr>
          <p:nvPr>
            <p:ph type="pic" sz="quarter" idx="13"/>
          </p:nvPr>
        </p:nvPicPr>
        <p:blipFill rotWithShape="1">
          <a:blip r:embed="rId3"/>
          <a:srcRect b="30134"/>
          <a:stretch/>
        </p:blipFill>
        <p:spPr>
          <a:xfrm>
            <a:off x="582612" y="2025650"/>
            <a:ext cx="3474720" cy="3474720"/>
          </a:xfrm>
          <a:prstGeom prst="rect">
            <a:avLst/>
          </a:prstGeom>
          <a:ln>
            <a:noFill/>
          </a:ln>
          <a:effectLst>
            <a:outerShdw blurRad="292100" dist="139700" dir="2700000" algn="tl" rotWithShape="0">
              <a:srgbClr val="333333">
                <a:alpha val="65000"/>
              </a:srgbClr>
            </a:outerShdw>
          </a:effectLst>
        </p:spPr>
      </p:pic>
      <p:sp>
        <p:nvSpPr>
          <p:cNvPr id="10" name="Text Placeholder 9">
            <a:extLst>
              <a:ext uri="{FF2B5EF4-FFF2-40B4-BE49-F238E27FC236}">
                <a16:creationId xmlns:a16="http://schemas.microsoft.com/office/drawing/2014/main" id="{C8FBEEDE-40C3-43D1-AE79-68A08BA488AA}"/>
              </a:ext>
            </a:extLst>
          </p:cNvPr>
          <p:cNvSpPr>
            <a:spLocks noGrp="1"/>
          </p:cNvSpPr>
          <p:nvPr>
            <p:ph type="body" sz="quarter" idx="17"/>
          </p:nvPr>
        </p:nvSpPr>
        <p:spPr>
          <a:xfrm>
            <a:off x="4358640" y="5689600"/>
            <a:ext cx="3475037" cy="307777"/>
          </a:xfrm>
        </p:spPr>
        <p:txBody>
          <a:bodyPr/>
          <a:lstStyle/>
          <a:p>
            <a:r>
              <a:rPr lang="en-US" dirty="0"/>
              <a:t>Model Driven Apps</a:t>
            </a:r>
          </a:p>
        </p:txBody>
      </p:sp>
      <p:pic>
        <p:nvPicPr>
          <p:cNvPr id="12" name="Picture Placeholder 11">
            <a:extLst>
              <a:ext uri="{FF2B5EF4-FFF2-40B4-BE49-F238E27FC236}">
                <a16:creationId xmlns:a16="http://schemas.microsoft.com/office/drawing/2014/main" id="{CF1D0259-CBAE-4FB3-B7EB-E6118A08441E}"/>
              </a:ext>
            </a:extLst>
          </p:cNvPr>
          <p:cNvPicPr>
            <a:picLocks noGrp="1" noChangeAspect="1"/>
          </p:cNvPicPr>
          <p:nvPr>
            <p:ph type="pic" sz="quarter" idx="14"/>
          </p:nvPr>
        </p:nvPicPr>
        <p:blipFill rotWithShape="1">
          <a:blip r:embed="rId4"/>
          <a:srcRect r="40442"/>
          <a:stretch/>
        </p:blipFill>
        <p:spPr>
          <a:xfrm>
            <a:off x="4358640" y="2025650"/>
            <a:ext cx="3474720" cy="3474720"/>
          </a:xfrm>
          <a:prstGeom prst="rect">
            <a:avLst/>
          </a:prstGeom>
          <a:ln>
            <a:noFill/>
          </a:ln>
          <a:effectLst>
            <a:outerShdw blurRad="292100" dist="139700" dir="2700000" algn="tl" rotWithShape="0">
              <a:srgbClr val="333333">
                <a:alpha val="65000"/>
              </a:srgbClr>
            </a:outerShdw>
          </a:effectLst>
        </p:spPr>
      </p:pic>
      <p:sp>
        <p:nvSpPr>
          <p:cNvPr id="11" name="Text Placeholder 10">
            <a:extLst>
              <a:ext uri="{FF2B5EF4-FFF2-40B4-BE49-F238E27FC236}">
                <a16:creationId xmlns:a16="http://schemas.microsoft.com/office/drawing/2014/main" id="{94751934-7A96-40F3-ACE2-818C6002B86B}"/>
              </a:ext>
            </a:extLst>
          </p:cNvPr>
          <p:cNvSpPr>
            <a:spLocks noGrp="1"/>
          </p:cNvSpPr>
          <p:nvPr>
            <p:ph type="body" sz="quarter" idx="18"/>
          </p:nvPr>
        </p:nvSpPr>
        <p:spPr>
          <a:xfrm>
            <a:off x="8134351" y="5689600"/>
            <a:ext cx="3475037" cy="307777"/>
          </a:xfrm>
        </p:spPr>
        <p:txBody>
          <a:bodyPr/>
          <a:lstStyle/>
          <a:p>
            <a:r>
              <a:rPr lang="en-US" dirty="0"/>
              <a:t>Portals</a:t>
            </a:r>
          </a:p>
        </p:txBody>
      </p:sp>
      <p:sp>
        <p:nvSpPr>
          <p:cNvPr id="5" name="Title 4">
            <a:extLst>
              <a:ext uri="{FF2B5EF4-FFF2-40B4-BE49-F238E27FC236}">
                <a16:creationId xmlns:a16="http://schemas.microsoft.com/office/drawing/2014/main" id="{165C7D30-3788-4A90-8FED-534CF76C2281}"/>
              </a:ext>
            </a:extLst>
          </p:cNvPr>
          <p:cNvSpPr>
            <a:spLocks noGrp="1"/>
          </p:cNvSpPr>
          <p:nvPr>
            <p:ph type="title"/>
          </p:nvPr>
        </p:nvSpPr>
        <p:spPr>
          <a:xfrm>
            <a:off x="582612" y="120316"/>
            <a:ext cx="11018520" cy="902368"/>
          </a:xfrm>
        </p:spPr>
        <p:txBody>
          <a:bodyPr/>
          <a:lstStyle/>
          <a:p>
            <a:r>
              <a:rPr lang="en-US" dirty="0">
                <a:solidFill>
                  <a:srgbClr val="7030A0"/>
                </a:solidFill>
              </a:rPr>
              <a:t>Types of Power Apps</a:t>
            </a:r>
          </a:p>
        </p:txBody>
      </p:sp>
      <p:pic>
        <p:nvPicPr>
          <p:cNvPr id="1026" name="Picture 2">
            <a:extLst>
              <a:ext uri="{FF2B5EF4-FFF2-40B4-BE49-F238E27FC236}">
                <a16:creationId xmlns:a16="http://schemas.microsoft.com/office/drawing/2014/main" id="{63445BCF-CB98-4AE8-B097-B9C6C37B8908}"/>
              </a:ext>
            </a:extLst>
          </p:cNvPr>
          <p:cNvPicPr>
            <a:picLocks noGrp="1" noChangeAspect="1" noChangeArrowheads="1"/>
          </p:cNvPicPr>
          <p:nvPr>
            <p:ph type="pic" sz="quarter" idx="15"/>
          </p:nvPr>
        </p:nvPicPr>
        <p:blipFill rotWithShape="1">
          <a:blip r:embed="rId5">
            <a:extLst>
              <a:ext uri="{28A0092B-C50C-407E-A947-70E740481C1C}">
                <a14:useLocalDpi xmlns:a14="http://schemas.microsoft.com/office/drawing/2010/main" val="0"/>
              </a:ext>
            </a:extLst>
          </a:blip>
          <a:srcRect l="-39" r="40105"/>
          <a:stretch/>
        </p:blipFill>
        <p:spPr bwMode="auto">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5213119"/>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89F745-1835-44C8-9CD5-3A803F42363D}"/>
              </a:ext>
            </a:extLst>
          </p:cNvPr>
          <p:cNvSpPr/>
          <p:nvPr/>
        </p:nvSpPr>
        <p:spPr>
          <a:xfrm>
            <a:off x="0" y="2474893"/>
            <a:ext cx="5334000" cy="92333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5400" b="1" dirty="0">
                <a:solidFill>
                  <a:srgbClr val="7030A0"/>
                </a:solidFill>
                <a:latin typeface="Calibri" panose="020F0502020204030204"/>
              </a:rPr>
              <a:t>Canvas Apps</a:t>
            </a:r>
            <a:endParaRPr kumimoji="0" lang="en-US" sz="2800" b="1" i="0" u="none" strike="noStrike" kern="1200" cap="none" spc="0" normalizeH="0" baseline="0" noProof="0" dirty="0">
              <a:ln>
                <a:noFill/>
              </a:ln>
              <a:solidFill>
                <a:srgbClr val="7030A0"/>
              </a:solidFill>
              <a:effectLst/>
              <a:uLnTx/>
              <a:uFillTx/>
              <a:latin typeface="Calibri" panose="020F0502020204030204"/>
              <a:ea typeface="+mn-ea"/>
              <a:cs typeface="+mn-cs"/>
            </a:endParaRPr>
          </a:p>
        </p:txBody>
      </p:sp>
      <p:pic>
        <p:nvPicPr>
          <p:cNvPr id="7" name="Picture 6">
            <a:extLst>
              <a:ext uri="{FF2B5EF4-FFF2-40B4-BE49-F238E27FC236}">
                <a16:creationId xmlns:a16="http://schemas.microsoft.com/office/drawing/2014/main" id="{450667ED-F370-42BF-B39A-6D8439AA9CAA}"/>
              </a:ext>
            </a:extLst>
          </p:cNvPr>
          <p:cNvPicPr>
            <a:picLocks noChangeAspect="1"/>
          </p:cNvPicPr>
          <p:nvPr/>
        </p:nvPicPr>
        <p:blipFill>
          <a:blip r:embed="rId3"/>
          <a:stretch>
            <a:fillRect/>
          </a:stretch>
        </p:blipFill>
        <p:spPr>
          <a:xfrm>
            <a:off x="5334000" y="0"/>
            <a:ext cx="6915150" cy="6858000"/>
          </a:xfrm>
          <a:prstGeom prst="rect">
            <a:avLst/>
          </a:prstGeom>
        </p:spPr>
      </p:pic>
    </p:spTree>
    <p:extLst>
      <p:ext uri="{BB962C8B-B14F-4D97-AF65-F5344CB8AC3E}">
        <p14:creationId xmlns:p14="http://schemas.microsoft.com/office/powerpoint/2010/main" val="3697843080"/>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609588" y="0"/>
            <a:ext cx="5081270" cy="93345"/>
          </a:xfrm>
          <a:custGeom>
            <a:avLst/>
            <a:gdLst/>
            <a:ahLst/>
            <a:cxnLst/>
            <a:rect l="l" t="t" r="r" b="b"/>
            <a:pathLst>
              <a:path w="5081270" h="93345">
                <a:moveTo>
                  <a:pt x="0" y="92964"/>
                </a:moveTo>
                <a:lnTo>
                  <a:pt x="5081015" y="92964"/>
                </a:lnTo>
                <a:lnTo>
                  <a:pt x="5081015" y="0"/>
                </a:lnTo>
                <a:lnTo>
                  <a:pt x="0" y="0"/>
                </a:lnTo>
                <a:lnTo>
                  <a:pt x="0" y="92964"/>
                </a:lnTo>
                <a:close/>
              </a:path>
            </a:pathLst>
          </a:custGeom>
          <a:solidFill>
            <a:srgbClr val="D6122D"/>
          </a:solidFill>
        </p:spPr>
        <p:txBody>
          <a:bodyPr wrap="square" lIns="0" tIns="0" rIns="0" bIns="0" rtlCol="0"/>
          <a:lstStyle/>
          <a:p>
            <a:endParaRPr/>
          </a:p>
        </p:txBody>
      </p:sp>
      <p:sp>
        <p:nvSpPr>
          <p:cNvPr id="4" name="object 4"/>
          <p:cNvSpPr txBox="1"/>
          <p:nvPr/>
        </p:nvSpPr>
        <p:spPr>
          <a:xfrm>
            <a:off x="1277238" y="4950967"/>
            <a:ext cx="2364105" cy="935513"/>
          </a:xfrm>
          <a:prstGeom prst="rect">
            <a:avLst/>
          </a:prstGeom>
        </p:spPr>
        <p:txBody>
          <a:bodyPr vert="horz" wrap="square" lIns="0" tIns="12065" rIns="0" bIns="0" rtlCol="0">
            <a:spAutoFit/>
          </a:bodyPr>
          <a:lstStyle/>
          <a:p>
            <a:pPr marL="12700" marR="5080" indent="-635" algn="ctr">
              <a:lnSpc>
                <a:spcPct val="100499"/>
              </a:lnSpc>
              <a:spcBef>
                <a:spcPts val="95"/>
              </a:spcBef>
            </a:pPr>
            <a:r>
              <a:rPr sz="2000" b="1" dirty="0"/>
              <a:t>Connect</a:t>
            </a:r>
            <a:r>
              <a:rPr sz="2000" dirty="0"/>
              <a:t> to data &amp;  systems you’re already  using easily</a:t>
            </a:r>
          </a:p>
        </p:txBody>
      </p:sp>
      <p:sp>
        <p:nvSpPr>
          <p:cNvPr id="5" name="object 5"/>
          <p:cNvSpPr/>
          <p:nvPr/>
        </p:nvSpPr>
        <p:spPr>
          <a:xfrm>
            <a:off x="1539670" y="2916404"/>
            <a:ext cx="1994331" cy="1680038"/>
          </a:xfrm>
          <a:prstGeom prst="rect">
            <a:avLst/>
          </a:prstGeom>
          <a:blipFill>
            <a:blip r:embed="rId2" cstate="print"/>
            <a:stretch>
              <a:fillRect/>
            </a:stretch>
          </a:blipFill>
        </p:spPr>
        <p:txBody>
          <a:bodyPr wrap="square" lIns="0" tIns="0" rIns="0" bIns="0" rtlCol="0"/>
          <a:lstStyle/>
          <a:p>
            <a:endParaRPr/>
          </a:p>
        </p:txBody>
      </p:sp>
      <p:sp>
        <p:nvSpPr>
          <p:cNvPr id="6" name="object 6"/>
          <p:cNvSpPr txBox="1"/>
          <p:nvPr/>
        </p:nvSpPr>
        <p:spPr>
          <a:xfrm>
            <a:off x="4722621" y="4950967"/>
            <a:ext cx="2509520" cy="935513"/>
          </a:xfrm>
          <a:prstGeom prst="rect">
            <a:avLst/>
          </a:prstGeom>
        </p:spPr>
        <p:txBody>
          <a:bodyPr vert="horz" wrap="square" lIns="0" tIns="12065" rIns="0" bIns="0" rtlCol="0">
            <a:spAutoFit/>
          </a:bodyPr>
          <a:lstStyle/>
          <a:p>
            <a:pPr marL="12700" marR="5080" algn="ctr">
              <a:lnSpc>
                <a:spcPct val="100499"/>
              </a:lnSpc>
              <a:spcBef>
                <a:spcPts val="95"/>
              </a:spcBef>
            </a:pPr>
            <a:r>
              <a:rPr sz="2000" b="1" dirty="0"/>
              <a:t>Create apps, forms, and  workflows </a:t>
            </a:r>
            <a:r>
              <a:rPr sz="2000" dirty="0"/>
              <a:t>without  writing code</a:t>
            </a:r>
          </a:p>
        </p:txBody>
      </p:sp>
      <p:sp>
        <p:nvSpPr>
          <p:cNvPr id="7" name="object 7"/>
          <p:cNvSpPr/>
          <p:nvPr/>
        </p:nvSpPr>
        <p:spPr>
          <a:xfrm>
            <a:off x="4779540" y="2897313"/>
            <a:ext cx="2376022" cy="1765949"/>
          </a:xfrm>
          <a:prstGeom prst="rect">
            <a:avLst/>
          </a:prstGeom>
          <a:blipFill>
            <a:blip r:embed="rId3" cstate="print"/>
            <a:stretch>
              <a:fillRect/>
            </a:stretch>
          </a:blipFill>
        </p:spPr>
        <p:txBody>
          <a:bodyPr wrap="square" lIns="0" tIns="0" rIns="0" bIns="0" rtlCol="0"/>
          <a:lstStyle/>
          <a:p>
            <a:endParaRPr/>
          </a:p>
        </p:txBody>
      </p:sp>
      <p:sp>
        <p:nvSpPr>
          <p:cNvPr id="8" name="object 8"/>
          <p:cNvSpPr txBox="1"/>
          <p:nvPr/>
        </p:nvSpPr>
        <p:spPr>
          <a:xfrm>
            <a:off x="8575040" y="4950967"/>
            <a:ext cx="1902460" cy="935513"/>
          </a:xfrm>
          <a:prstGeom prst="rect">
            <a:avLst/>
          </a:prstGeom>
        </p:spPr>
        <p:txBody>
          <a:bodyPr vert="horz" wrap="square" lIns="0" tIns="12065" rIns="0" bIns="0" rtlCol="0">
            <a:spAutoFit/>
          </a:bodyPr>
          <a:lstStyle/>
          <a:p>
            <a:pPr marL="12700" marR="5080" indent="-3175" algn="ctr">
              <a:lnSpc>
                <a:spcPct val="100499"/>
              </a:lnSpc>
              <a:spcBef>
                <a:spcPts val="95"/>
              </a:spcBef>
            </a:pPr>
            <a:r>
              <a:rPr sz="2000" b="1" dirty="0"/>
              <a:t>Use apps </a:t>
            </a:r>
            <a:r>
              <a:rPr sz="2000" dirty="0"/>
              <a:t>on any  device – </a:t>
            </a:r>
            <a:r>
              <a:rPr sz="2000" b="1" dirty="0"/>
              <a:t>both web  and mobile</a:t>
            </a:r>
          </a:p>
        </p:txBody>
      </p:sp>
      <p:sp>
        <p:nvSpPr>
          <p:cNvPr id="9" name="object 9"/>
          <p:cNvSpPr/>
          <p:nvPr/>
        </p:nvSpPr>
        <p:spPr>
          <a:xfrm>
            <a:off x="8280497" y="2992769"/>
            <a:ext cx="2490529" cy="1479579"/>
          </a:xfrm>
          <a:prstGeom prst="rect">
            <a:avLst/>
          </a:prstGeom>
          <a:blipFill>
            <a:blip r:embed="rId4" cstate="print"/>
            <a:stretch>
              <a:fillRect/>
            </a:stretch>
          </a:blipFill>
        </p:spPr>
        <p:txBody>
          <a:bodyPr wrap="square" lIns="0" tIns="0" rIns="0" bIns="0" rtlCol="0"/>
          <a:lstStyle/>
          <a:p>
            <a:endParaRPr/>
          </a:p>
        </p:txBody>
      </p:sp>
      <p:sp>
        <p:nvSpPr>
          <p:cNvPr id="10" name="object 10"/>
          <p:cNvSpPr txBox="1">
            <a:spLocks noGrp="1"/>
          </p:cNvSpPr>
          <p:nvPr>
            <p:ph type="title"/>
          </p:nvPr>
        </p:nvSpPr>
        <p:spPr>
          <a:xfrm>
            <a:off x="483209" y="101538"/>
            <a:ext cx="11058525" cy="1674176"/>
          </a:xfrm>
          <a:prstGeom prst="rect">
            <a:avLst/>
          </a:prstGeom>
        </p:spPr>
        <p:txBody>
          <a:bodyPr vert="horz" wrap="square" lIns="0" tIns="12065" rIns="0" bIns="0" rtlCol="0">
            <a:spAutoFit/>
          </a:bodyPr>
          <a:lstStyle/>
          <a:p>
            <a:pPr marL="12700" marR="5080" algn="ctr">
              <a:lnSpc>
                <a:spcPct val="100000"/>
              </a:lnSpc>
              <a:spcBef>
                <a:spcPts val="95"/>
              </a:spcBef>
            </a:pPr>
            <a:r>
              <a:rPr sz="3600" dirty="0">
                <a:solidFill>
                  <a:srgbClr val="7030A0"/>
                </a:solidFill>
              </a:rPr>
              <a:t>Canvas Apps help business-power-users to create and  use custom business apps across platforms</a:t>
            </a:r>
            <a:r>
              <a:rPr lang="en-GB" sz="3600" dirty="0">
                <a:solidFill>
                  <a:srgbClr val="7030A0"/>
                </a:solidFill>
              </a:rPr>
              <a:t> </a:t>
            </a:r>
            <a:r>
              <a:rPr sz="3600" dirty="0">
                <a:solidFill>
                  <a:srgbClr val="7030A0"/>
                </a:solidFill>
              </a:rPr>
              <a:t>using Excel and PowerPoint skills</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525272" y="1857197"/>
            <a:ext cx="3503295" cy="2465705"/>
          </a:xfrm>
          <a:prstGeom prst="rect">
            <a:avLst/>
          </a:prstGeom>
        </p:spPr>
        <p:txBody>
          <a:bodyPr vert="horz" wrap="square" lIns="0" tIns="13335" rIns="0" bIns="0" rtlCol="0">
            <a:spAutoFit/>
          </a:bodyPr>
          <a:lstStyle/>
          <a:p>
            <a:pPr marL="299085" marR="5080" indent="-286385">
              <a:lnSpc>
                <a:spcPct val="100000"/>
              </a:lnSpc>
              <a:spcBef>
                <a:spcPts val="105"/>
              </a:spcBef>
              <a:buClr>
                <a:srgbClr val="0078D6"/>
              </a:buClr>
              <a:buFont typeface="Wingdings"/>
              <a:buChar char=""/>
              <a:tabLst>
                <a:tab pos="299085" algn="l"/>
                <a:tab pos="299720" algn="l"/>
              </a:tabLst>
            </a:pPr>
            <a:r>
              <a:rPr sz="2000" dirty="0"/>
              <a:t>Truly WYSIWYG – full control  over user experience, use it as  you build it</a:t>
            </a:r>
          </a:p>
          <a:p>
            <a:pPr marL="299085" marR="99695" indent="-286385">
              <a:lnSpc>
                <a:spcPct val="100000"/>
              </a:lnSpc>
              <a:spcBef>
                <a:spcPts val="1205"/>
              </a:spcBef>
              <a:buClr>
                <a:srgbClr val="0078D6"/>
              </a:buClr>
              <a:buFont typeface="Wingdings"/>
              <a:buChar char=""/>
              <a:tabLst>
                <a:tab pos="299085" algn="l"/>
                <a:tab pos="299720" algn="l"/>
              </a:tabLst>
            </a:pPr>
            <a:r>
              <a:rPr sz="2000" dirty="0"/>
              <a:t>Create app logic with familiar  Excel-like expressions</a:t>
            </a:r>
          </a:p>
          <a:p>
            <a:pPr marL="299085" indent="-286385">
              <a:lnSpc>
                <a:spcPct val="100000"/>
              </a:lnSpc>
              <a:spcBef>
                <a:spcPts val="1200"/>
              </a:spcBef>
              <a:buClr>
                <a:srgbClr val="0078D6"/>
              </a:buClr>
              <a:buFont typeface="Wingdings"/>
              <a:buChar char=""/>
              <a:tabLst>
                <a:tab pos="299085" algn="l"/>
                <a:tab pos="299720" algn="l"/>
              </a:tabLst>
            </a:pPr>
            <a:r>
              <a:rPr sz="2000" dirty="0"/>
              <a:t>Mash up data from multiple</a:t>
            </a:r>
          </a:p>
          <a:p>
            <a:pPr marL="299085">
              <a:lnSpc>
                <a:spcPct val="100000"/>
              </a:lnSpc>
            </a:pPr>
            <a:r>
              <a:rPr sz="2000" dirty="0"/>
              <a:t>sources right at the app level</a:t>
            </a:r>
          </a:p>
        </p:txBody>
      </p:sp>
      <p:sp>
        <p:nvSpPr>
          <p:cNvPr id="4" name="object 4"/>
          <p:cNvSpPr txBox="1">
            <a:spLocks noGrp="1"/>
          </p:cNvSpPr>
          <p:nvPr>
            <p:ph type="title"/>
          </p:nvPr>
        </p:nvSpPr>
        <p:spPr>
          <a:xfrm>
            <a:off x="27215" y="177146"/>
            <a:ext cx="12164785" cy="736227"/>
          </a:xfrm>
          <a:prstGeom prst="rect">
            <a:avLst/>
          </a:prstGeom>
        </p:spPr>
        <p:txBody>
          <a:bodyPr vert="horz" wrap="square" lIns="0" tIns="12065" rIns="0" bIns="0" rtlCol="0">
            <a:spAutoFit/>
          </a:bodyPr>
          <a:lstStyle/>
          <a:p>
            <a:pPr marL="12700">
              <a:lnSpc>
                <a:spcPct val="100000"/>
              </a:lnSpc>
              <a:spcBef>
                <a:spcPts val="95"/>
              </a:spcBef>
            </a:pPr>
            <a:r>
              <a:rPr dirty="0">
                <a:solidFill>
                  <a:srgbClr val="7030A0"/>
                </a:solidFill>
              </a:rPr>
              <a:t>EASY AUTHORING</a:t>
            </a:r>
          </a:p>
        </p:txBody>
      </p:sp>
      <p:sp>
        <p:nvSpPr>
          <p:cNvPr id="5" name="object 5"/>
          <p:cNvSpPr/>
          <p:nvPr/>
        </p:nvSpPr>
        <p:spPr>
          <a:xfrm>
            <a:off x="4852415" y="1405127"/>
            <a:ext cx="7048500" cy="4047744"/>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120319" y="177146"/>
            <a:ext cx="11821310" cy="736227"/>
          </a:xfrm>
          <a:prstGeom prst="rect">
            <a:avLst/>
          </a:prstGeom>
        </p:spPr>
        <p:txBody>
          <a:bodyPr vert="horz" wrap="square" lIns="0" tIns="12065" rIns="0" bIns="0" rtlCol="0">
            <a:spAutoFit/>
          </a:bodyPr>
          <a:lstStyle/>
          <a:p>
            <a:pPr marL="12700">
              <a:lnSpc>
                <a:spcPct val="100000"/>
              </a:lnSpc>
              <a:spcBef>
                <a:spcPts val="95"/>
              </a:spcBef>
            </a:pPr>
            <a:r>
              <a:rPr dirty="0">
                <a:solidFill>
                  <a:srgbClr val="7030A0"/>
                </a:solidFill>
              </a:rPr>
              <a:t>CLOUD AND ON-PREMISES CONNECTIVITY</a:t>
            </a:r>
          </a:p>
        </p:txBody>
      </p:sp>
      <p:sp>
        <p:nvSpPr>
          <p:cNvPr id="4" name="object 4"/>
          <p:cNvSpPr txBox="1"/>
          <p:nvPr/>
        </p:nvSpPr>
        <p:spPr>
          <a:xfrm>
            <a:off x="403047" y="2020951"/>
            <a:ext cx="4836795" cy="2475037"/>
          </a:xfrm>
          <a:prstGeom prst="rect">
            <a:avLst/>
          </a:prstGeom>
        </p:spPr>
        <p:txBody>
          <a:bodyPr vert="horz" wrap="square" lIns="0" tIns="12700" rIns="0" bIns="0" rtlCol="0">
            <a:spAutoFit/>
          </a:bodyPr>
          <a:lstStyle/>
          <a:p>
            <a:pPr marL="299085" marR="85090" indent="-286385" algn="just">
              <a:lnSpc>
                <a:spcPct val="100000"/>
              </a:lnSpc>
              <a:spcBef>
                <a:spcPts val="100"/>
              </a:spcBef>
              <a:buClr>
                <a:srgbClr val="0078D6"/>
              </a:buClr>
              <a:buFont typeface="Wingdings"/>
              <a:buChar char=""/>
              <a:tabLst>
                <a:tab pos="299720" algn="l"/>
              </a:tabLst>
            </a:pPr>
            <a:r>
              <a:rPr sz="2000" dirty="0"/>
              <a:t>Built-in connectivity to 200+ cloud  services, files, databases, web APIs,  etc.</a:t>
            </a:r>
          </a:p>
          <a:p>
            <a:pPr marL="299085" marR="5080" indent="-286385">
              <a:lnSpc>
                <a:spcPct val="100000"/>
              </a:lnSpc>
              <a:spcBef>
                <a:spcPts val="1200"/>
              </a:spcBef>
              <a:buClr>
                <a:srgbClr val="0078D6"/>
              </a:buClr>
              <a:buFont typeface="Wingdings"/>
              <a:buChar char=""/>
              <a:tabLst>
                <a:tab pos="299085" algn="l"/>
                <a:tab pos="299720" algn="l"/>
              </a:tabLst>
            </a:pPr>
            <a:r>
              <a:rPr sz="2000" dirty="0"/>
              <a:t>Seamless hybrid connectivity to on-  premises systems via the On-  Premises Data Gateway</a:t>
            </a:r>
          </a:p>
          <a:p>
            <a:pPr marL="299085" marR="962025" indent="-286385">
              <a:lnSpc>
                <a:spcPct val="100000"/>
              </a:lnSpc>
              <a:spcBef>
                <a:spcPts val="1205"/>
              </a:spcBef>
              <a:buClr>
                <a:srgbClr val="0078D6"/>
              </a:buClr>
              <a:buFont typeface="Wingdings"/>
              <a:buChar char=""/>
              <a:tabLst>
                <a:tab pos="299085" algn="l"/>
                <a:tab pos="299720" algn="l"/>
              </a:tabLst>
            </a:pPr>
            <a:r>
              <a:rPr sz="2000" dirty="0"/>
              <a:t>Build custom connectors for  everyone to leverage</a:t>
            </a:r>
          </a:p>
        </p:txBody>
      </p:sp>
      <p:sp>
        <p:nvSpPr>
          <p:cNvPr id="5" name="object 5"/>
          <p:cNvSpPr/>
          <p:nvPr/>
        </p:nvSpPr>
        <p:spPr>
          <a:xfrm>
            <a:off x="5751576" y="2020823"/>
            <a:ext cx="0" cy="3008630"/>
          </a:xfrm>
          <a:custGeom>
            <a:avLst/>
            <a:gdLst/>
            <a:ahLst/>
            <a:cxnLst/>
            <a:rect l="l" t="t" r="r" b="b"/>
            <a:pathLst>
              <a:path h="3008629">
                <a:moveTo>
                  <a:pt x="0" y="0"/>
                </a:moveTo>
                <a:lnTo>
                  <a:pt x="0" y="3008376"/>
                </a:lnTo>
              </a:path>
            </a:pathLst>
          </a:custGeom>
          <a:ln w="6096">
            <a:solidFill>
              <a:srgbClr val="D9D9D9"/>
            </a:solidFill>
          </a:ln>
        </p:spPr>
        <p:txBody>
          <a:bodyPr wrap="square" lIns="0" tIns="0" rIns="0" bIns="0" rtlCol="0"/>
          <a:lstStyle/>
          <a:p>
            <a:endParaRPr/>
          </a:p>
        </p:txBody>
      </p:sp>
      <p:sp>
        <p:nvSpPr>
          <p:cNvPr id="6" name="object 6"/>
          <p:cNvSpPr/>
          <p:nvPr/>
        </p:nvSpPr>
        <p:spPr>
          <a:xfrm>
            <a:off x="6952488" y="2020823"/>
            <a:ext cx="3776471" cy="3297936"/>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431088" y="2334006"/>
            <a:ext cx="4429125" cy="1550670"/>
          </a:xfrm>
          <a:prstGeom prst="rect">
            <a:avLst/>
          </a:prstGeom>
        </p:spPr>
        <p:txBody>
          <a:bodyPr vert="horz" wrap="square" lIns="0" tIns="13335" rIns="0" bIns="0" rtlCol="0">
            <a:spAutoFit/>
          </a:bodyPr>
          <a:lstStyle/>
          <a:p>
            <a:pPr marL="299085" indent="-286385">
              <a:lnSpc>
                <a:spcPct val="100000"/>
              </a:lnSpc>
              <a:spcBef>
                <a:spcPts val="105"/>
              </a:spcBef>
              <a:buClr>
                <a:srgbClr val="0078D6"/>
              </a:buClr>
              <a:buFont typeface="Wingdings"/>
              <a:buChar char=""/>
              <a:tabLst>
                <a:tab pos="299085" algn="l"/>
                <a:tab pos="299720" algn="l"/>
              </a:tabLst>
            </a:pPr>
            <a:r>
              <a:rPr sz="2000" dirty="0"/>
              <a:t>Publish instantly to iOS, Android,</a:t>
            </a:r>
          </a:p>
          <a:p>
            <a:pPr marL="299085">
              <a:lnSpc>
                <a:spcPct val="100000"/>
              </a:lnSpc>
            </a:pPr>
            <a:r>
              <a:rPr sz="2000" dirty="0"/>
              <a:t>Windows, and the web</a:t>
            </a:r>
          </a:p>
          <a:p>
            <a:pPr marL="299085" indent="-286385">
              <a:lnSpc>
                <a:spcPct val="100000"/>
              </a:lnSpc>
              <a:spcBef>
                <a:spcPts val="1200"/>
              </a:spcBef>
              <a:buClr>
                <a:srgbClr val="0078D6"/>
              </a:buClr>
              <a:buFont typeface="Wingdings"/>
              <a:buChar char=""/>
              <a:tabLst>
                <a:tab pos="299085" algn="l"/>
                <a:tab pos="299720" algn="l"/>
              </a:tabLst>
            </a:pPr>
            <a:r>
              <a:rPr sz="2000" dirty="0"/>
              <a:t>Sharing apps is like sharing documents</a:t>
            </a:r>
          </a:p>
          <a:p>
            <a:pPr marL="299085" indent="-286385">
              <a:lnSpc>
                <a:spcPct val="100000"/>
              </a:lnSpc>
              <a:spcBef>
                <a:spcPts val="1200"/>
              </a:spcBef>
              <a:buClr>
                <a:srgbClr val="0078D6"/>
              </a:buClr>
              <a:buFont typeface="Wingdings"/>
              <a:buChar char=""/>
              <a:tabLst>
                <a:tab pos="299085" algn="l"/>
                <a:tab pos="299720" algn="l"/>
              </a:tabLst>
            </a:pPr>
            <a:r>
              <a:rPr sz="2000" dirty="0"/>
              <a:t>Manage across environments</a:t>
            </a:r>
          </a:p>
        </p:txBody>
      </p:sp>
      <p:sp>
        <p:nvSpPr>
          <p:cNvPr id="4" name="object 4"/>
          <p:cNvSpPr/>
          <p:nvPr/>
        </p:nvSpPr>
        <p:spPr>
          <a:xfrm>
            <a:off x="6886956" y="647700"/>
            <a:ext cx="5209032" cy="5753100"/>
          </a:xfrm>
          <a:prstGeom prst="rect">
            <a:avLst/>
          </a:prstGeom>
          <a:blipFill>
            <a:blip r:embed="rId2" cstate="print"/>
            <a:stretch>
              <a:fillRect/>
            </a:stretch>
          </a:blipFill>
        </p:spPr>
        <p:txBody>
          <a:bodyPr wrap="square" lIns="0" tIns="0" rIns="0" bIns="0" rtlCol="0"/>
          <a:lstStyle/>
          <a:p>
            <a:endParaRPr/>
          </a:p>
        </p:txBody>
      </p:sp>
      <p:sp>
        <p:nvSpPr>
          <p:cNvPr id="5" name="object 5"/>
          <p:cNvSpPr txBox="1">
            <a:spLocks noGrp="1"/>
          </p:cNvSpPr>
          <p:nvPr>
            <p:ph type="title"/>
          </p:nvPr>
        </p:nvSpPr>
        <p:spPr>
          <a:xfrm>
            <a:off x="371957" y="177146"/>
            <a:ext cx="10829442" cy="736227"/>
          </a:xfrm>
          <a:prstGeom prst="rect">
            <a:avLst/>
          </a:prstGeom>
        </p:spPr>
        <p:txBody>
          <a:bodyPr vert="horz" wrap="square" lIns="0" tIns="12065" rIns="0" bIns="0" rtlCol="0">
            <a:spAutoFit/>
          </a:bodyPr>
          <a:lstStyle/>
          <a:p>
            <a:pPr marL="12700">
              <a:lnSpc>
                <a:spcPct val="100000"/>
              </a:lnSpc>
              <a:spcBef>
                <a:spcPts val="95"/>
              </a:spcBef>
            </a:pPr>
            <a:r>
              <a:rPr dirty="0">
                <a:solidFill>
                  <a:srgbClr val="7030A0"/>
                </a:solidFill>
              </a:rPr>
              <a:t>CROSS-PLATFORM</a:t>
            </a:r>
          </a:p>
        </p:txBody>
      </p:sp>
      <p:sp>
        <p:nvSpPr>
          <p:cNvPr id="6" name="object 6"/>
          <p:cNvSpPr/>
          <p:nvPr/>
        </p:nvSpPr>
        <p:spPr>
          <a:xfrm>
            <a:off x="5751576" y="2020823"/>
            <a:ext cx="0" cy="3008630"/>
          </a:xfrm>
          <a:custGeom>
            <a:avLst/>
            <a:gdLst/>
            <a:ahLst/>
            <a:cxnLst/>
            <a:rect l="l" t="t" r="r" b="b"/>
            <a:pathLst>
              <a:path h="3008629">
                <a:moveTo>
                  <a:pt x="0" y="0"/>
                </a:moveTo>
                <a:lnTo>
                  <a:pt x="0" y="3008376"/>
                </a:lnTo>
              </a:path>
            </a:pathLst>
          </a:custGeom>
          <a:ln w="6096">
            <a:solidFill>
              <a:srgbClr val="D9D9D9"/>
            </a:solidFill>
          </a:ln>
        </p:spPr>
        <p:txBody>
          <a:bodyPr wrap="square" lIns="0" tIns="0" rIns="0" bIns="0" rtlCol="0"/>
          <a:lstStyle/>
          <a:p>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899AF57-5964-437D-90A9-EE3F8D89F10A}"/>
              </a:ext>
            </a:extLst>
          </p:cNvPr>
          <p:cNvSpPr>
            <a:spLocks noGrp="1"/>
          </p:cNvSpPr>
          <p:nvPr>
            <p:ph type="title"/>
          </p:nvPr>
        </p:nvSpPr>
        <p:spPr>
          <a:xfrm>
            <a:off x="539215" y="406400"/>
            <a:ext cx="11333080" cy="719740"/>
          </a:xfrm>
        </p:spPr>
        <p:txBody>
          <a:bodyPr/>
          <a:lstStyle/>
          <a:p>
            <a:r>
              <a:rPr lang="en-AU" sz="3600" spc="-50" dirty="0">
                <a:ln w="3175">
                  <a:noFill/>
                </a:ln>
                <a:solidFill>
                  <a:srgbClr val="1A1A1A"/>
                </a:solidFill>
                <a:latin typeface="Segoe UI Semibold"/>
                <a:ea typeface="+mn-ea"/>
                <a:cs typeface="Segoe UI" pitchFamily="34" charset="0"/>
              </a:rPr>
              <a:t>Course Overview</a:t>
            </a:r>
          </a:p>
        </p:txBody>
      </p:sp>
      <p:graphicFrame>
        <p:nvGraphicFramePr>
          <p:cNvPr id="4" name="Content Placeholder 4">
            <a:extLst>
              <a:ext uri="{FF2B5EF4-FFF2-40B4-BE49-F238E27FC236}">
                <a16:creationId xmlns:a16="http://schemas.microsoft.com/office/drawing/2014/main" id="{6C5676AD-2E8E-4C68-BD5E-C540499153DB}"/>
              </a:ext>
            </a:extLst>
          </p:cNvPr>
          <p:cNvGraphicFramePr>
            <a:graphicFrameLocks/>
          </p:cNvGraphicFramePr>
          <p:nvPr>
            <p:extLst>
              <p:ext uri="{D42A27DB-BD31-4B8C-83A1-F6EECF244321}">
                <p14:modId xmlns:p14="http://schemas.microsoft.com/office/powerpoint/2010/main" val="2575638868"/>
              </p:ext>
            </p:extLst>
          </p:nvPr>
        </p:nvGraphicFramePr>
        <p:xfrm>
          <a:off x="539215" y="1404257"/>
          <a:ext cx="11223248" cy="46863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9693396"/>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7051547" y="2138172"/>
            <a:ext cx="3246120" cy="2214372"/>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6885431" y="1868423"/>
            <a:ext cx="3541776" cy="3264407"/>
          </a:xfrm>
          <a:prstGeom prst="rect">
            <a:avLst/>
          </a:prstGeom>
          <a:blipFill>
            <a:blip r:embed="rId3" cstate="print"/>
            <a:stretch>
              <a:fillRect/>
            </a:stretch>
          </a:blipFill>
        </p:spPr>
        <p:txBody>
          <a:bodyPr wrap="square" lIns="0" tIns="0" rIns="0" bIns="0" rtlCol="0"/>
          <a:lstStyle/>
          <a:p>
            <a:endParaRPr/>
          </a:p>
        </p:txBody>
      </p:sp>
      <p:sp>
        <p:nvSpPr>
          <p:cNvPr id="5" name="object 5"/>
          <p:cNvSpPr txBox="1">
            <a:spLocks noGrp="1"/>
          </p:cNvSpPr>
          <p:nvPr>
            <p:ph type="title"/>
          </p:nvPr>
        </p:nvSpPr>
        <p:spPr>
          <a:xfrm>
            <a:off x="371956" y="177147"/>
            <a:ext cx="11820039" cy="627736"/>
          </a:xfrm>
          <a:prstGeom prst="rect">
            <a:avLst/>
          </a:prstGeom>
        </p:spPr>
        <p:txBody>
          <a:bodyPr vert="horz" wrap="square" lIns="0" tIns="12065" rIns="0" bIns="0" rtlCol="0">
            <a:spAutoFit/>
          </a:bodyPr>
          <a:lstStyle/>
          <a:p>
            <a:pPr marL="12700">
              <a:lnSpc>
                <a:spcPct val="100000"/>
              </a:lnSpc>
              <a:spcBef>
                <a:spcPts val="95"/>
              </a:spcBef>
            </a:pPr>
            <a:r>
              <a:rPr sz="4000" dirty="0">
                <a:solidFill>
                  <a:srgbClr val="7030A0"/>
                </a:solidFill>
              </a:rPr>
              <a:t>ENTERPRISE-GRADE MANAGEMENT AND CONTROL</a:t>
            </a:r>
          </a:p>
        </p:txBody>
      </p:sp>
      <p:sp>
        <p:nvSpPr>
          <p:cNvPr id="6" name="object 6"/>
          <p:cNvSpPr txBox="1"/>
          <p:nvPr/>
        </p:nvSpPr>
        <p:spPr>
          <a:xfrm>
            <a:off x="403047" y="2016379"/>
            <a:ext cx="5144135" cy="2769870"/>
          </a:xfrm>
          <a:prstGeom prst="rect">
            <a:avLst/>
          </a:prstGeom>
        </p:spPr>
        <p:txBody>
          <a:bodyPr vert="horz" wrap="square" lIns="0" tIns="13335" rIns="0" bIns="0" rtlCol="0">
            <a:spAutoFit/>
          </a:bodyPr>
          <a:lstStyle/>
          <a:p>
            <a:pPr marL="299085" marR="95250" indent="-286385">
              <a:lnSpc>
                <a:spcPct val="100000"/>
              </a:lnSpc>
              <a:spcBef>
                <a:spcPts val="105"/>
              </a:spcBef>
              <a:buClr>
                <a:srgbClr val="0078D6"/>
              </a:buClr>
              <a:buFont typeface="Wingdings"/>
              <a:buChar char=""/>
              <a:tabLst>
                <a:tab pos="299085" algn="l"/>
                <a:tab pos="299720" algn="l"/>
              </a:tabLst>
            </a:pPr>
            <a:r>
              <a:rPr sz="2000" dirty="0"/>
              <a:t>All identity is managed through Azure Active  Directory, enabling rich policies and multi-  factor authentication</a:t>
            </a:r>
          </a:p>
          <a:p>
            <a:pPr marL="299085" marR="31115" indent="-286385">
              <a:lnSpc>
                <a:spcPct val="100000"/>
              </a:lnSpc>
              <a:spcBef>
                <a:spcPts val="1200"/>
              </a:spcBef>
              <a:buClr>
                <a:srgbClr val="0078D6"/>
              </a:buClr>
              <a:buFont typeface="Wingdings"/>
              <a:buChar char=""/>
              <a:tabLst>
                <a:tab pos="299085" algn="l"/>
                <a:tab pos="299720" algn="l"/>
              </a:tabLst>
            </a:pPr>
            <a:r>
              <a:rPr sz="2000" dirty="0"/>
              <a:t>Admin Center providing full audit logs, usage  analytics, data loss prevention, security and  data management</a:t>
            </a:r>
          </a:p>
          <a:p>
            <a:pPr marL="299085" marR="5080" indent="-286385">
              <a:lnSpc>
                <a:spcPct val="100000"/>
              </a:lnSpc>
              <a:spcBef>
                <a:spcPts val="1200"/>
              </a:spcBef>
              <a:buClr>
                <a:srgbClr val="0078D6"/>
              </a:buClr>
              <a:buFont typeface="Wingdings"/>
              <a:buChar char=""/>
              <a:tabLst>
                <a:tab pos="299085" algn="l"/>
                <a:tab pos="299720" algn="l"/>
              </a:tabLst>
            </a:pPr>
            <a:r>
              <a:rPr sz="2000" dirty="0"/>
              <a:t>Centrally manage all your apps, first and third  party, deployed across your organization</a:t>
            </a:r>
          </a:p>
        </p:txBody>
      </p:sp>
      <p:sp>
        <p:nvSpPr>
          <p:cNvPr id="7" name="object 7"/>
          <p:cNvSpPr/>
          <p:nvPr/>
        </p:nvSpPr>
        <p:spPr>
          <a:xfrm>
            <a:off x="5751576" y="2020823"/>
            <a:ext cx="0" cy="3008630"/>
          </a:xfrm>
          <a:custGeom>
            <a:avLst/>
            <a:gdLst/>
            <a:ahLst/>
            <a:cxnLst/>
            <a:rect l="l" t="t" r="r" b="b"/>
            <a:pathLst>
              <a:path h="3008629">
                <a:moveTo>
                  <a:pt x="0" y="0"/>
                </a:moveTo>
                <a:lnTo>
                  <a:pt x="0" y="3008376"/>
                </a:lnTo>
              </a:path>
            </a:pathLst>
          </a:custGeom>
          <a:ln w="6096">
            <a:solidFill>
              <a:srgbClr val="D9D9D9"/>
            </a:solidFill>
          </a:ln>
        </p:spPr>
        <p:txBody>
          <a:bodyPr wrap="square" lIns="0" tIns="0" rIns="0" bIns="0" rtlCol="0"/>
          <a:lstStyle/>
          <a:p>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257657" y="1296060"/>
            <a:ext cx="9220835" cy="5144357"/>
          </a:xfrm>
          <a:prstGeom prst="rect">
            <a:avLst/>
          </a:prstGeom>
        </p:spPr>
        <p:txBody>
          <a:bodyPr vert="horz" wrap="square" lIns="0" tIns="116205" rIns="0" bIns="0" rtlCol="0">
            <a:spAutoFit/>
          </a:bodyPr>
          <a:lstStyle/>
          <a:p>
            <a:pPr marL="299085" indent="-286385">
              <a:spcBef>
                <a:spcPts val="915"/>
              </a:spcBef>
              <a:buClr>
                <a:srgbClr val="000000"/>
              </a:buClr>
              <a:buFont typeface="Wingdings" panose="05000000000000000000" pitchFamily="2" charset="2"/>
              <a:buChar char="§"/>
              <a:tabLst>
                <a:tab pos="299085" algn="l"/>
                <a:tab pos="299720" algn="l"/>
              </a:tabLst>
            </a:pPr>
            <a:r>
              <a:rPr dirty="0"/>
              <a:t>Home page for Makers</a:t>
            </a:r>
          </a:p>
          <a:p>
            <a:pPr marL="299085" indent="-286385">
              <a:spcBef>
                <a:spcPts val="815"/>
              </a:spcBef>
              <a:buClr>
                <a:srgbClr val="000000"/>
              </a:buClr>
              <a:buFont typeface="Wingdings" panose="05000000000000000000" pitchFamily="2" charset="2"/>
              <a:buChar char="§"/>
              <a:tabLst>
                <a:tab pos="299085" algn="l"/>
                <a:tab pos="299720" algn="l"/>
              </a:tabLst>
            </a:pPr>
            <a:r>
              <a:rPr dirty="0"/>
              <a:t>Learn</a:t>
            </a:r>
          </a:p>
          <a:p>
            <a:pPr marL="756285" lvl="2" indent="-286385">
              <a:spcBef>
                <a:spcPts val="300"/>
              </a:spcBef>
              <a:buClr>
                <a:srgbClr val="000000"/>
              </a:buClr>
              <a:buFont typeface="Wingdings" panose="05000000000000000000" pitchFamily="2" charset="2"/>
              <a:buChar char="ü"/>
              <a:tabLst>
                <a:tab pos="299085" algn="l"/>
                <a:tab pos="299720" algn="l"/>
              </a:tabLst>
            </a:pPr>
            <a:r>
              <a:rPr dirty="0"/>
              <a:t>Guided learning, documentation, community, what’s new</a:t>
            </a:r>
          </a:p>
          <a:p>
            <a:pPr marL="299085" indent="-286385">
              <a:spcBef>
                <a:spcPts val="815"/>
              </a:spcBef>
              <a:buClr>
                <a:srgbClr val="000000"/>
              </a:buClr>
              <a:buFont typeface="Wingdings" panose="05000000000000000000" pitchFamily="2" charset="2"/>
              <a:buChar char="§"/>
              <a:tabLst>
                <a:tab pos="299085" algn="l"/>
                <a:tab pos="299720" algn="l"/>
              </a:tabLst>
            </a:pPr>
            <a:r>
              <a:rPr dirty="0"/>
              <a:t>Apps</a:t>
            </a:r>
          </a:p>
          <a:p>
            <a:pPr marL="755650" lvl="2" indent="-285750">
              <a:spcBef>
                <a:spcPts val="300"/>
              </a:spcBef>
              <a:buClr>
                <a:srgbClr val="000000"/>
              </a:buClr>
              <a:buFont typeface="Wingdings" panose="05000000000000000000" pitchFamily="2" charset="2"/>
              <a:buChar char="ü"/>
              <a:tabLst>
                <a:tab pos="299085" algn="l"/>
                <a:tab pos="299720" algn="l"/>
              </a:tabLst>
            </a:pPr>
            <a:r>
              <a:rPr dirty="0"/>
              <a:t>View apps, open apps, create new apps, run sample apps, create apps from sample apps</a:t>
            </a:r>
          </a:p>
          <a:p>
            <a:pPr marL="299085" indent="-286385">
              <a:spcBef>
                <a:spcPts val="819"/>
              </a:spcBef>
              <a:buClr>
                <a:srgbClr val="000000"/>
              </a:buClr>
              <a:buFont typeface="Wingdings" panose="05000000000000000000" pitchFamily="2" charset="2"/>
              <a:buChar char="§"/>
              <a:tabLst>
                <a:tab pos="299085" algn="l"/>
                <a:tab pos="299720" algn="l"/>
              </a:tabLst>
            </a:pPr>
            <a:r>
              <a:rPr dirty="0"/>
              <a:t>Create</a:t>
            </a:r>
          </a:p>
          <a:p>
            <a:pPr marL="756285" lvl="2" indent="-286385">
              <a:spcBef>
                <a:spcPts val="300"/>
              </a:spcBef>
              <a:buClr>
                <a:srgbClr val="000000"/>
              </a:buClr>
              <a:buFont typeface="Wingdings" panose="05000000000000000000" pitchFamily="2" charset="2"/>
              <a:buChar char="ü"/>
              <a:tabLst>
                <a:tab pos="299085" algn="l"/>
                <a:tab pos="299720" algn="l"/>
              </a:tabLst>
            </a:pPr>
            <a:r>
              <a:rPr dirty="0"/>
              <a:t>Create new apps from blank or from sample apps</a:t>
            </a:r>
          </a:p>
          <a:p>
            <a:pPr marL="299085" indent="-286385">
              <a:spcBef>
                <a:spcPts val="815"/>
              </a:spcBef>
              <a:buClr>
                <a:srgbClr val="000000"/>
              </a:buClr>
              <a:buFont typeface="Wingdings" panose="05000000000000000000" pitchFamily="2" charset="2"/>
              <a:buChar char="§"/>
              <a:tabLst>
                <a:tab pos="299085" algn="l"/>
                <a:tab pos="299720" algn="l"/>
              </a:tabLst>
            </a:pPr>
            <a:r>
              <a:rPr dirty="0"/>
              <a:t>Data</a:t>
            </a:r>
          </a:p>
          <a:p>
            <a:pPr marL="756285" lvl="2" indent="-286385">
              <a:spcBef>
                <a:spcPts val="300"/>
              </a:spcBef>
              <a:buClr>
                <a:srgbClr val="000000"/>
              </a:buClr>
              <a:buFont typeface="Wingdings" panose="05000000000000000000" pitchFamily="2" charset="2"/>
              <a:buChar char="ü"/>
              <a:tabLst>
                <a:tab pos="299085" algn="l"/>
                <a:tab pos="299720" algn="l"/>
              </a:tabLst>
            </a:pPr>
            <a:r>
              <a:rPr dirty="0"/>
              <a:t>Manage Entities, option sets, data integration, connections, custom connections &amp; gateways</a:t>
            </a:r>
          </a:p>
          <a:p>
            <a:pPr marL="299085" indent="-286385">
              <a:spcBef>
                <a:spcPts val="820"/>
              </a:spcBef>
              <a:buClr>
                <a:srgbClr val="000000"/>
              </a:buClr>
              <a:buFont typeface="Wingdings" panose="05000000000000000000" pitchFamily="2" charset="2"/>
              <a:buChar char="§"/>
              <a:tabLst>
                <a:tab pos="299085" algn="l"/>
                <a:tab pos="299720" algn="l"/>
              </a:tabLst>
            </a:pPr>
            <a:r>
              <a:rPr dirty="0"/>
              <a:t>Business Logic</a:t>
            </a:r>
          </a:p>
          <a:p>
            <a:pPr marL="756285" lvl="2" indent="-286385">
              <a:spcBef>
                <a:spcPts val="300"/>
              </a:spcBef>
              <a:buClr>
                <a:srgbClr val="000000"/>
              </a:buClr>
              <a:buFont typeface="Wingdings" panose="05000000000000000000" pitchFamily="2" charset="2"/>
              <a:buChar char="ü"/>
              <a:tabLst>
                <a:tab pos="299085" algn="l"/>
                <a:tab pos="299720" algn="l"/>
              </a:tabLst>
            </a:pPr>
            <a:r>
              <a:rPr dirty="0"/>
              <a:t>Add Flows to your apps</a:t>
            </a:r>
          </a:p>
          <a:p>
            <a:pPr marL="299085" indent="-286385">
              <a:spcBef>
                <a:spcPts val="815"/>
              </a:spcBef>
              <a:buClr>
                <a:srgbClr val="000000"/>
              </a:buClr>
              <a:buFont typeface="Wingdings" panose="05000000000000000000" pitchFamily="2" charset="2"/>
              <a:buChar char="§"/>
              <a:tabLst>
                <a:tab pos="299085" algn="l"/>
                <a:tab pos="299720" algn="l"/>
              </a:tabLst>
            </a:pPr>
            <a:r>
              <a:rPr dirty="0"/>
              <a:t>Solutions</a:t>
            </a:r>
          </a:p>
          <a:p>
            <a:pPr marL="756285" marR="167005" lvl="2" indent="-286385">
              <a:spcBef>
                <a:spcPts val="515"/>
              </a:spcBef>
              <a:buClr>
                <a:srgbClr val="000000"/>
              </a:buClr>
              <a:buFont typeface="Wingdings" panose="05000000000000000000" pitchFamily="2" charset="2"/>
              <a:buChar char="ü"/>
              <a:tabLst>
                <a:tab pos="299085" algn="l"/>
                <a:tab pos="299720" algn="l"/>
              </a:tabLst>
            </a:pPr>
            <a:r>
              <a:rPr dirty="0"/>
              <a:t>Create packages of PowerApps, Flows and CDS Entities (Solutions), distribute them to your  customers or move them across environments</a:t>
            </a:r>
          </a:p>
        </p:txBody>
      </p:sp>
      <p:sp>
        <p:nvSpPr>
          <p:cNvPr id="4" name="object 4"/>
          <p:cNvSpPr txBox="1">
            <a:spLocks noGrp="1"/>
          </p:cNvSpPr>
          <p:nvPr>
            <p:ph type="title"/>
          </p:nvPr>
        </p:nvSpPr>
        <p:spPr>
          <a:xfrm>
            <a:off x="371957" y="177147"/>
            <a:ext cx="10428605" cy="935513"/>
          </a:xfrm>
          <a:prstGeom prst="rect">
            <a:avLst/>
          </a:prstGeom>
        </p:spPr>
        <p:txBody>
          <a:bodyPr vert="horz" wrap="square" lIns="0" tIns="12065" rIns="0" bIns="0" rtlCol="0">
            <a:spAutoFit/>
          </a:bodyPr>
          <a:lstStyle/>
          <a:p>
            <a:pPr marL="12700">
              <a:lnSpc>
                <a:spcPct val="100000"/>
              </a:lnSpc>
              <a:spcBef>
                <a:spcPts val="95"/>
              </a:spcBef>
            </a:pPr>
            <a:r>
              <a:rPr sz="3600" dirty="0">
                <a:solidFill>
                  <a:srgbClr val="7030A0"/>
                </a:solidFill>
              </a:rPr>
              <a:t>POWERAPPS MAKER PORTAL </a:t>
            </a:r>
            <a:br>
              <a:rPr lang="en-GB" sz="3600" dirty="0">
                <a:solidFill>
                  <a:srgbClr val="7030A0"/>
                </a:solidFill>
              </a:rPr>
            </a:br>
            <a:r>
              <a:rPr sz="2400" spc="-204" dirty="0">
                <a:solidFill>
                  <a:srgbClr val="7030A0"/>
                </a:solidFill>
              </a:rPr>
              <a:t>[</a:t>
            </a:r>
            <a:r>
              <a:rPr sz="2400" u="heavy" spc="-204" dirty="0">
                <a:solidFill>
                  <a:srgbClr val="7030A0"/>
                </a:solidFill>
                <a:uFill>
                  <a:solidFill>
                    <a:srgbClr val="0462C1"/>
                  </a:solidFill>
                </a:uFill>
                <a:hlinkClick r:id="rId2">
                  <a:extLst>
                    <a:ext uri="{A12FA001-AC4F-418D-AE19-62706E023703}">
                      <ahyp:hlinkClr xmlns:ahyp="http://schemas.microsoft.com/office/drawing/2018/hyperlinkcolor" val="tx"/>
                    </a:ext>
                  </a:extLst>
                </a:hlinkClick>
              </a:rPr>
              <a:t>HTTPS://WEB.POWERAPPS.COM/</a:t>
            </a:r>
            <a:r>
              <a:rPr sz="2400" spc="-204" dirty="0">
                <a:solidFill>
                  <a:srgbClr val="7030A0"/>
                </a:solidFill>
              </a:rPr>
              <a:t>]</a:t>
            </a:r>
            <a:endParaRPr sz="2400" dirty="0">
              <a:solidFill>
                <a:srgbClr val="7030A0"/>
              </a:solidFill>
            </a:endParaRPr>
          </a:p>
        </p:txBody>
      </p:sp>
      <p:sp>
        <p:nvSpPr>
          <p:cNvPr id="5" name="object 5"/>
          <p:cNvSpPr/>
          <p:nvPr/>
        </p:nvSpPr>
        <p:spPr>
          <a:xfrm>
            <a:off x="10334243" y="1397507"/>
            <a:ext cx="1272539" cy="4596384"/>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257657" y="1296060"/>
            <a:ext cx="4466743" cy="1656223"/>
          </a:xfrm>
          <a:prstGeom prst="rect">
            <a:avLst/>
          </a:prstGeom>
        </p:spPr>
        <p:txBody>
          <a:bodyPr vert="horz" wrap="square" lIns="0" tIns="116205" rIns="0" bIns="0" rtlCol="0">
            <a:spAutoFit/>
          </a:bodyPr>
          <a:lstStyle/>
          <a:p>
            <a:pPr marL="299085" indent="-286385">
              <a:lnSpc>
                <a:spcPct val="100000"/>
              </a:lnSpc>
              <a:spcBef>
                <a:spcPts val="915"/>
              </a:spcBef>
              <a:buFont typeface="Arial"/>
              <a:buChar char="•"/>
              <a:tabLst>
                <a:tab pos="299085" algn="l"/>
                <a:tab pos="299720" algn="l"/>
              </a:tabLst>
            </a:pPr>
            <a:r>
              <a:rPr sz="2000" dirty="0"/>
              <a:t>Canvas apps authoring experience</a:t>
            </a:r>
          </a:p>
          <a:p>
            <a:pPr marL="299085" indent="-286385">
              <a:lnSpc>
                <a:spcPct val="100000"/>
              </a:lnSpc>
              <a:spcBef>
                <a:spcPts val="815"/>
              </a:spcBef>
              <a:buFont typeface="Arial"/>
              <a:buChar char="•"/>
              <a:tabLst>
                <a:tab pos="299085" algn="l"/>
                <a:tab pos="299720" algn="l"/>
              </a:tabLst>
            </a:pPr>
            <a:r>
              <a:rPr sz="2000" dirty="0"/>
              <a:t>Start with your data</a:t>
            </a:r>
          </a:p>
          <a:p>
            <a:pPr marL="299085" indent="-286385">
              <a:lnSpc>
                <a:spcPct val="100000"/>
              </a:lnSpc>
              <a:spcBef>
                <a:spcPts val="805"/>
              </a:spcBef>
              <a:buFont typeface="Arial"/>
              <a:buChar char="•"/>
              <a:tabLst>
                <a:tab pos="299085" algn="l"/>
                <a:tab pos="299720" algn="l"/>
              </a:tabLst>
            </a:pPr>
            <a:r>
              <a:rPr sz="2000" dirty="0"/>
              <a:t>Start with a blank canvas</a:t>
            </a:r>
          </a:p>
          <a:p>
            <a:pPr marL="299085" indent="-286385">
              <a:lnSpc>
                <a:spcPct val="100000"/>
              </a:lnSpc>
              <a:spcBef>
                <a:spcPts val="805"/>
              </a:spcBef>
              <a:buFont typeface="Arial"/>
              <a:buChar char="•"/>
              <a:tabLst>
                <a:tab pos="299085" algn="l"/>
                <a:tab pos="299720" algn="l"/>
              </a:tabLst>
            </a:pPr>
            <a:r>
              <a:rPr sz="2000" dirty="0"/>
              <a:t>Start with a template</a:t>
            </a:r>
          </a:p>
        </p:txBody>
      </p:sp>
      <p:sp>
        <p:nvSpPr>
          <p:cNvPr id="4" name="object 4"/>
          <p:cNvSpPr txBox="1">
            <a:spLocks noGrp="1"/>
          </p:cNvSpPr>
          <p:nvPr>
            <p:ph type="title"/>
          </p:nvPr>
        </p:nvSpPr>
        <p:spPr>
          <a:xfrm>
            <a:off x="257657" y="183239"/>
            <a:ext cx="12086743" cy="905376"/>
          </a:xfrm>
          <a:prstGeom prst="rect">
            <a:avLst/>
          </a:prstGeom>
        </p:spPr>
        <p:txBody>
          <a:bodyPr vert="horz" wrap="square" lIns="0" tIns="12700" rIns="0" bIns="0" rtlCol="0">
            <a:spAutoFit/>
          </a:bodyPr>
          <a:lstStyle/>
          <a:p>
            <a:pPr marL="12700">
              <a:lnSpc>
                <a:spcPct val="100000"/>
              </a:lnSpc>
              <a:spcBef>
                <a:spcPts val="100"/>
              </a:spcBef>
            </a:pPr>
            <a:r>
              <a:rPr sz="3600" dirty="0">
                <a:solidFill>
                  <a:srgbClr val="7030A0"/>
                </a:solidFill>
              </a:rPr>
              <a:t>POWERAPPS STUDIO FOR THE WEB </a:t>
            </a:r>
            <a:br>
              <a:rPr lang="en-GB" sz="3600" dirty="0">
                <a:solidFill>
                  <a:srgbClr val="7030A0"/>
                </a:solidFill>
              </a:rPr>
            </a:br>
            <a:r>
              <a:rPr sz="2200" spc="-220" dirty="0"/>
              <a:t>[</a:t>
            </a:r>
            <a:r>
              <a:rPr sz="2200" u="heavy" spc="-220" dirty="0">
                <a:solidFill>
                  <a:srgbClr val="0462C1"/>
                </a:solidFill>
                <a:uFill>
                  <a:solidFill>
                    <a:srgbClr val="0462C1"/>
                  </a:solidFill>
                </a:uFill>
                <a:hlinkClick r:id="rId2"/>
              </a:rPr>
              <a:t>HTTPS://CREATE.POWERAPPS.COM/</a:t>
            </a:r>
            <a:r>
              <a:rPr sz="2200" spc="-220" dirty="0"/>
              <a:t>]</a:t>
            </a:r>
            <a:endParaRPr sz="2200" dirty="0"/>
          </a:p>
        </p:txBody>
      </p:sp>
      <p:sp>
        <p:nvSpPr>
          <p:cNvPr id="5" name="object 5"/>
          <p:cNvSpPr/>
          <p:nvPr/>
        </p:nvSpPr>
        <p:spPr>
          <a:xfrm>
            <a:off x="4978908" y="2186939"/>
            <a:ext cx="6839711" cy="4116324"/>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title"/>
          </p:nvPr>
        </p:nvSpPr>
        <p:spPr>
          <a:xfrm>
            <a:off x="371956" y="177146"/>
            <a:ext cx="11732957" cy="736227"/>
          </a:xfrm>
          <a:prstGeom prst="rect">
            <a:avLst/>
          </a:prstGeom>
        </p:spPr>
        <p:txBody>
          <a:bodyPr vert="horz" wrap="square" lIns="0" tIns="12065" rIns="0" bIns="0" rtlCol="0">
            <a:spAutoFit/>
          </a:bodyPr>
          <a:lstStyle/>
          <a:p>
            <a:pPr marL="12700">
              <a:lnSpc>
                <a:spcPct val="100000"/>
              </a:lnSpc>
              <a:spcBef>
                <a:spcPts val="95"/>
              </a:spcBef>
            </a:pPr>
            <a:r>
              <a:rPr dirty="0">
                <a:solidFill>
                  <a:srgbClr val="7030A0"/>
                </a:solidFill>
              </a:rPr>
              <a:t>POWERAPPS STUDIO PARTS</a:t>
            </a:r>
          </a:p>
        </p:txBody>
      </p:sp>
      <p:sp>
        <p:nvSpPr>
          <p:cNvPr id="6" name="object 6"/>
          <p:cNvSpPr/>
          <p:nvPr/>
        </p:nvSpPr>
        <p:spPr>
          <a:xfrm>
            <a:off x="4012691" y="1604772"/>
            <a:ext cx="7968996" cy="4796028"/>
          </a:xfrm>
          <a:prstGeom prst="rect">
            <a:avLst/>
          </a:prstGeom>
          <a:blipFill>
            <a:blip r:embed="rId2" cstate="print"/>
            <a:stretch>
              <a:fillRect/>
            </a:stretch>
          </a:blipFill>
        </p:spPr>
        <p:txBody>
          <a:bodyPr wrap="square" lIns="0" tIns="0" rIns="0" bIns="0" rtlCol="0"/>
          <a:lstStyle/>
          <a:p>
            <a:endParaRPr/>
          </a:p>
        </p:txBody>
      </p:sp>
      <p:sp>
        <p:nvSpPr>
          <p:cNvPr id="29" name="Rectangle 28">
            <a:extLst>
              <a:ext uri="{FF2B5EF4-FFF2-40B4-BE49-F238E27FC236}">
                <a16:creationId xmlns:a16="http://schemas.microsoft.com/office/drawing/2014/main" id="{5525B262-EF7B-4DC9-A742-AD01D6E577B1}"/>
              </a:ext>
            </a:extLst>
          </p:cNvPr>
          <p:cNvSpPr/>
          <p:nvPr/>
        </p:nvSpPr>
        <p:spPr>
          <a:xfrm>
            <a:off x="523875" y="2274838"/>
            <a:ext cx="6096000" cy="2308324"/>
          </a:xfrm>
          <a:prstGeom prst="rect">
            <a:avLst/>
          </a:prstGeom>
        </p:spPr>
        <p:txBody>
          <a:bodyPr>
            <a:spAutoFit/>
          </a:bodyPr>
          <a:lstStyle/>
          <a:p>
            <a:pPr marL="342900" indent="-342900">
              <a:buFont typeface="+mj-lt"/>
              <a:buAutoNum type="arabicPeriod"/>
            </a:pPr>
            <a:r>
              <a:rPr lang="en-GB" dirty="0"/>
              <a:t>Left Navigation bar</a:t>
            </a:r>
          </a:p>
          <a:p>
            <a:pPr marL="342900" indent="-342900">
              <a:buFont typeface="+mj-lt"/>
              <a:buAutoNum type="arabicPeriod"/>
            </a:pPr>
            <a:r>
              <a:rPr lang="en-GB" dirty="0"/>
              <a:t>Middle pane (current screen)</a:t>
            </a:r>
          </a:p>
          <a:p>
            <a:pPr marL="342900" indent="-342900">
              <a:buFont typeface="+mj-lt"/>
              <a:buAutoNum type="arabicPeriod"/>
            </a:pPr>
            <a:r>
              <a:rPr lang="en-GB" dirty="0"/>
              <a:t>Right hand pane</a:t>
            </a:r>
          </a:p>
          <a:p>
            <a:pPr marL="342900" indent="-342900">
              <a:buFont typeface="+mj-lt"/>
              <a:buAutoNum type="arabicPeriod"/>
            </a:pPr>
            <a:r>
              <a:rPr lang="en-GB" dirty="0"/>
              <a:t>Property Pane</a:t>
            </a:r>
          </a:p>
          <a:p>
            <a:pPr marL="342900" indent="-342900">
              <a:buFont typeface="+mj-lt"/>
              <a:buAutoNum type="arabicPeriod"/>
            </a:pPr>
            <a:r>
              <a:rPr lang="en-GB" dirty="0"/>
              <a:t>Formula bar</a:t>
            </a:r>
          </a:p>
          <a:p>
            <a:pPr marL="342900" indent="-342900">
              <a:buFont typeface="+mj-lt"/>
              <a:buAutoNum type="arabicPeriod"/>
            </a:pPr>
            <a:r>
              <a:rPr lang="en-GB" dirty="0"/>
              <a:t>Ribbon</a:t>
            </a:r>
          </a:p>
          <a:p>
            <a:pPr marL="342900" indent="-342900">
              <a:buFont typeface="+mj-lt"/>
              <a:buAutoNum type="arabicPeriod"/>
            </a:pPr>
            <a:r>
              <a:rPr lang="en-GB" dirty="0"/>
              <a:t>Bread crumb navigation</a:t>
            </a:r>
          </a:p>
          <a:p>
            <a:pPr marL="342900" indent="-342900">
              <a:buFont typeface="+mj-lt"/>
              <a:buAutoNum type="arabicPeriod"/>
            </a:pPr>
            <a:r>
              <a:rPr lang="en-GB" dirty="0"/>
              <a:t>Preview button (F5)</a:t>
            </a:r>
          </a:p>
        </p:txBody>
      </p:sp>
    </p:spTree>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D13AACA-58D8-46EC-98AE-4D45E4AB4044}"/>
              </a:ext>
            </a:extLst>
          </p:cNvPr>
          <p:cNvSpPr>
            <a:spLocks noGrp="1"/>
          </p:cNvSpPr>
          <p:nvPr>
            <p:ph type="title"/>
          </p:nvPr>
        </p:nvSpPr>
        <p:spPr>
          <a:xfrm>
            <a:off x="0" y="-1"/>
            <a:ext cx="12192000" cy="986589"/>
          </a:xfrm>
        </p:spPr>
        <p:txBody>
          <a:bodyPr/>
          <a:lstStyle/>
          <a:p>
            <a:pPr algn="l"/>
            <a:r>
              <a:rPr lang="en-US" dirty="0">
                <a:solidFill>
                  <a:srgbClr val="7030A0"/>
                </a:solidFill>
              </a:rPr>
              <a:t>Data Sources and connections</a:t>
            </a:r>
            <a:endParaRPr lang="en-GB" dirty="0">
              <a:solidFill>
                <a:srgbClr val="7030A0"/>
              </a:solidFill>
            </a:endParaRPr>
          </a:p>
        </p:txBody>
      </p:sp>
      <p:grpSp>
        <p:nvGrpSpPr>
          <p:cNvPr id="5" name="Group 4">
            <a:extLst>
              <a:ext uri="{FF2B5EF4-FFF2-40B4-BE49-F238E27FC236}">
                <a16:creationId xmlns:a16="http://schemas.microsoft.com/office/drawing/2014/main" id="{188FD6F3-FA9F-45AB-8B07-16925D52DBAD}"/>
              </a:ext>
            </a:extLst>
          </p:cNvPr>
          <p:cNvGrpSpPr/>
          <p:nvPr/>
        </p:nvGrpSpPr>
        <p:grpSpPr>
          <a:xfrm>
            <a:off x="1073115" y="1775062"/>
            <a:ext cx="2782596" cy="3155476"/>
            <a:chOff x="4035286" y="1928191"/>
            <a:chExt cx="3468757" cy="3933586"/>
          </a:xfrm>
          <a:effectLst>
            <a:outerShdw blurRad="50800" dist="38100" dir="2700000" algn="tl" rotWithShape="0">
              <a:prstClr val="black">
                <a:alpha val="40000"/>
              </a:prstClr>
            </a:outerShdw>
          </a:effectLst>
        </p:grpSpPr>
        <p:pic>
          <p:nvPicPr>
            <p:cNvPr id="6" name="Picture 3">
              <a:extLst>
                <a:ext uri="{FF2B5EF4-FFF2-40B4-BE49-F238E27FC236}">
                  <a16:creationId xmlns:a16="http://schemas.microsoft.com/office/drawing/2014/main" id="{CA3C76C4-FC6D-4F4D-B477-345FD7B647BC}"/>
                </a:ext>
              </a:extLst>
            </p:cNvPr>
            <p:cNvPicPr>
              <a:picLocks noChangeAspect="1"/>
            </p:cNvPicPr>
            <p:nvPr/>
          </p:nvPicPr>
          <p:blipFill>
            <a:blip r:embed="rId2"/>
            <a:stretch>
              <a:fillRect/>
            </a:stretch>
          </p:blipFill>
          <p:spPr>
            <a:xfrm>
              <a:off x="4573586" y="3747467"/>
              <a:ext cx="2392156" cy="1803475"/>
            </a:xfrm>
            <a:prstGeom prst="rect">
              <a:avLst/>
            </a:prstGeom>
          </p:spPr>
        </p:pic>
        <p:sp>
          <p:nvSpPr>
            <p:cNvPr id="7" name="Rectangle 4">
              <a:extLst>
                <a:ext uri="{FF2B5EF4-FFF2-40B4-BE49-F238E27FC236}">
                  <a16:creationId xmlns:a16="http://schemas.microsoft.com/office/drawing/2014/main" id="{32CFCFA5-80AF-4414-8709-B87DD2F2FEF5}"/>
                </a:ext>
              </a:extLst>
            </p:cNvPr>
            <p:cNvSpPr/>
            <p:nvPr/>
          </p:nvSpPr>
          <p:spPr bwMode="auto">
            <a:xfrm>
              <a:off x="4035286" y="1928191"/>
              <a:ext cx="3468757" cy="3933586"/>
            </a:xfrm>
            <a:prstGeom prst="rect">
              <a:avLst/>
            </a:prstGeom>
            <a:noFill/>
            <a:ln w="57150">
              <a:solidFill>
                <a:srgbClr val="A9437D"/>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5">
              <a:extLst>
                <a:ext uri="{FF2B5EF4-FFF2-40B4-BE49-F238E27FC236}">
                  <a16:creationId xmlns:a16="http://schemas.microsoft.com/office/drawing/2014/main" id="{CFD2E1E2-12C7-4BFD-A755-794BF344AD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76629" y="2342321"/>
              <a:ext cx="1186070" cy="1186070"/>
            </a:xfrm>
            <a:prstGeom prst="rect">
              <a:avLst/>
            </a:prstGeom>
          </p:spPr>
        </p:pic>
      </p:grpSp>
      <p:pic>
        <p:nvPicPr>
          <p:cNvPr id="10" name="Picture 9">
            <a:hlinkClick r:id="rId4"/>
            <a:extLst>
              <a:ext uri="{FF2B5EF4-FFF2-40B4-BE49-F238E27FC236}">
                <a16:creationId xmlns:a16="http://schemas.microsoft.com/office/drawing/2014/main" id="{685DA10F-E3AC-46D3-AC4E-B549B786278F}"/>
              </a:ext>
            </a:extLst>
          </p:cNvPr>
          <p:cNvPicPr>
            <a:picLocks noChangeAspect="1"/>
          </p:cNvPicPr>
          <p:nvPr/>
        </p:nvPicPr>
        <p:blipFill>
          <a:blip r:embed="rId5"/>
          <a:stretch>
            <a:fillRect/>
          </a:stretch>
        </p:blipFill>
        <p:spPr>
          <a:xfrm>
            <a:off x="3536372" y="3429000"/>
            <a:ext cx="6519862" cy="2049913"/>
          </a:xfrm>
          <a:prstGeom prst="rect">
            <a:avLst/>
          </a:prstGeo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473793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D2654A-8B59-42EB-851E-305B28242A75}"/>
              </a:ext>
            </a:extLst>
          </p:cNvPr>
          <p:cNvSpPr>
            <a:spLocks noGrp="1"/>
          </p:cNvSpPr>
          <p:nvPr>
            <p:ph type="title"/>
          </p:nvPr>
        </p:nvSpPr>
        <p:spPr/>
        <p:txBody>
          <a:bodyPr/>
          <a:lstStyle/>
          <a:p>
            <a:r>
              <a:rPr lang="en-GB" dirty="0">
                <a:solidFill>
                  <a:schemeClr val="accent1"/>
                </a:solidFill>
              </a:rPr>
              <a:t>Data Sources…</a:t>
            </a:r>
          </a:p>
        </p:txBody>
      </p:sp>
      <p:pic>
        <p:nvPicPr>
          <p:cNvPr id="4" name="Picture 3">
            <a:extLst>
              <a:ext uri="{FF2B5EF4-FFF2-40B4-BE49-F238E27FC236}">
                <a16:creationId xmlns:a16="http://schemas.microsoft.com/office/drawing/2014/main" id="{671DEB67-920D-484E-9A4D-974336BB0659}"/>
              </a:ext>
            </a:extLst>
          </p:cNvPr>
          <p:cNvPicPr>
            <a:picLocks noChangeAspect="1"/>
          </p:cNvPicPr>
          <p:nvPr/>
        </p:nvPicPr>
        <p:blipFill>
          <a:blip r:embed="rId2"/>
          <a:stretch>
            <a:fillRect/>
          </a:stretch>
        </p:blipFill>
        <p:spPr>
          <a:xfrm>
            <a:off x="5926845" y="1437158"/>
            <a:ext cx="2393419" cy="5225868"/>
          </a:xfrm>
          <a:prstGeom prst="rect">
            <a:avLst/>
          </a:prstGeom>
          <a:effectLst>
            <a:outerShdw blurRad="50800" dist="38100" dir="2700000" algn="tl" rotWithShape="0">
              <a:prstClr val="black">
                <a:alpha val="40000"/>
              </a:prstClr>
            </a:outerShdw>
          </a:effectLst>
        </p:spPr>
      </p:pic>
      <p:pic>
        <p:nvPicPr>
          <p:cNvPr id="5" name="Picture 4">
            <a:extLst>
              <a:ext uri="{FF2B5EF4-FFF2-40B4-BE49-F238E27FC236}">
                <a16:creationId xmlns:a16="http://schemas.microsoft.com/office/drawing/2014/main" id="{4E5A2CC0-465E-4C9B-83A2-3944022DF19D}"/>
              </a:ext>
            </a:extLst>
          </p:cNvPr>
          <p:cNvPicPr>
            <a:picLocks noChangeAspect="1"/>
          </p:cNvPicPr>
          <p:nvPr/>
        </p:nvPicPr>
        <p:blipFill>
          <a:blip r:embed="rId3"/>
          <a:stretch>
            <a:fillRect/>
          </a:stretch>
        </p:blipFill>
        <p:spPr>
          <a:xfrm>
            <a:off x="8425509" y="1437158"/>
            <a:ext cx="2711633" cy="5225868"/>
          </a:xfrm>
          <a:prstGeom prst="rect">
            <a:avLst/>
          </a:prstGeom>
          <a:effectLst>
            <a:outerShdw blurRad="50800" dist="38100" dir="2700000" algn="tl" rotWithShape="0">
              <a:prstClr val="black">
                <a:alpha val="40000"/>
              </a:prstClr>
            </a:outerShdw>
          </a:effectLst>
        </p:spPr>
      </p:pic>
      <p:sp>
        <p:nvSpPr>
          <p:cNvPr id="6" name="Rechteck 6">
            <a:extLst>
              <a:ext uri="{FF2B5EF4-FFF2-40B4-BE49-F238E27FC236}">
                <a16:creationId xmlns:a16="http://schemas.microsoft.com/office/drawing/2014/main" id="{D0EF25E8-526B-48E1-BC26-B5F144E4A67A}"/>
              </a:ext>
            </a:extLst>
          </p:cNvPr>
          <p:cNvSpPr/>
          <p:nvPr/>
        </p:nvSpPr>
        <p:spPr>
          <a:xfrm>
            <a:off x="1095820" y="2401824"/>
            <a:ext cx="4670996" cy="343814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nSpc>
                <a:spcPct val="150000"/>
              </a:lnSpc>
              <a:buFont typeface="Arial" charset="0"/>
              <a:buChar char="•"/>
            </a:pPr>
            <a:r>
              <a:rPr lang="de-DE" dirty="0">
                <a:latin typeface="Open Sans Light" charset="0"/>
                <a:ea typeface="Open Sans Light" charset="0"/>
                <a:cs typeface="Open Sans Light" charset="0"/>
              </a:rPr>
              <a:t>Excel on OneDrive</a:t>
            </a:r>
          </a:p>
          <a:p>
            <a:pPr marL="285750" indent="-285750">
              <a:lnSpc>
                <a:spcPct val="150000"/>
              </a:lnSpc>
              <a:buFont typeface="Arial" charset="0"/>
              <a:buChar char="•"/>
            </a:pPr>
            <a:r>
              <a:rPr lang="de-DE" dirty="0">
                <a:latin typeface="Open Sans Light" charset="0"/>
                <a:ea typeface="Open Sans Light" charset="0"/>
                <a:cs typeface="Open Sans Light" charset="0"/>
              </a:rPr>
              <a:t>Excel on Dropbox</a:t>
            </a:r>
          </a:p>
          <a:p>
            <a:pPr marL="285750" indent="-285750">
              <a:lnSpc>
                <a:spcPct val="150000"/>
              </a:lnSpc>
              <a:buFont typeface="Arial" charset="0"/>
              <a:buChar char="•"/>
            </a:pPr>
            <a:r>
              <a:rPr lang="de-DE" dirty="0">
                <a:latin typeface="Open Sans Light" charset="0"/>
                <a:ea typeface="Open Sans Light" charset="0"/>
                <a:cs typeface="Open Sans Light" charset="0"/>
              </a:rPr>
              <a:t>Excel on Google Drive</a:t>
            </a:r>
          </a:p>
          <a:p>
            <a:pPr marL="285750" indent="-285750">
              <a:lnSpc>
                <a:spcPct val="150000"/>
              </a:lnSpc>
              <a:buFont typeface="Arial" charset="0"/>
              <a:buChar char="•"/>
            </a:pPr>
            <a:r>
              <a:rPr lang="de-DE" dirty="0">
                <a:latin typeface="Open Sans Light" charset="0"/>
                <a:ea typeface="Open Sans Light" charset="0"/>
                <a:cs typeface="Open Sans Light" charset="0"/>
              </a:rPr>
              <a:t>Office 365</a:t>
            </a:r>
          </a:p>
          <a:p>
            <a:pPr marL="285750" indent="-285750">
              <a:lnSpc>
                <a:spcPct val="150000"/>
              </a:lnSpc>
              <a:buFont typeface="Arial" charset="0"/>
              <a:buChar char="•"/>
            </a:pPr>
            <a:r>
              <a:rPr lang="de-DE" dirty="0">
                <a:latin typeface="Open Sans Light" charset="0"/>
                <a:ea typeface="Open Sans Light" charset="0"/>
                <a:cs typeface="Open Sans Light" charset="0"/>
              </a:rPr>
              <a:t>SharePoint Online Lists</a:t>
            </a:r>
          </a:p>
          <a:p>
            <a:pPr marL="285750" indent="-285750">
              <a:lnSpc>
                <a:spcPct val="150000"/>
              </a:lnSpc>
              <a:buFont typeface="Arial" charset="0"/>
              <a:buChar char="•"/>
            </a:pPr>
            <a:r>
              <a:rPr lang="de-DE" dirty="0">
                <a:latin typeface="Open Sans Light" charset="0"/>
                <a:ea typeface="Open Sans Light" charset="0"/>
                <a:cs typeface="Open Sans Light" charset="0"/>
              </a:rPr>
              <a:t>Google Sheets</a:t>
            </a:r>
          </a:p>
          <a:p>
            <a:pPr marL="285750" indent="-285750">
              <a:lnSpc>
                <a:spcPct val="150000"/>
              </a:lnSpc>
              <a:buFont typeface="Arial" charset="0"/>
              <a:buChar char="•"/>
            </a:pPr>
            <a:r>
              <a:rPr lang="de-DE" dirty="0">
                <a:latin typeface="Open Sans Light" charset="0"/>
                <a:ea typeface="Open Sans Light" charset="0"/>
                <a:cs typeface="Open Sans Light" charset="0"/>
              </a:rPr>
              <a:t>Sales force</a:t>
            </a:r>
          </a:p>
          <a:p>
            <a:pPr marL="285750" indent="-285750">
              <a:lnSpc>
                <a:spcPct val="150000"/>
              </a:lnSpc>
              <a:buFont typeface="Arial" charset="0"/>
              <a:buChar char="•"/>
            </a:pPr>
            <a:r>
              <a:rPr lang="de-DE" dirty="0">
                <a:latin typeface="Open Sans Light" charset="0"/>
                <a:ea typeface="Open Sans Light" charset="0"/>
                <a:cs typeface="Open Sans Light" charset="0"/>
              </a:rPr>
              <a:t>Dynamics CRM</a:t>
            </a:r>
          </a:p>
        </p:txBody>
      </p:sp>
      <p:sp>
        <p:nvSpPr>
          <p:cNvPr id="7" name="Rechteck 7">
            <a:extLst>
              <a:ext uri="{FF2B5EF4-FFF2-40B4-BE49-F238E27FC236}">
                <a16:creationId xmlns:a16="http://schemas.microsoft.com/office/drawing/2014/main" id="{D5CDFB24-8A8C-489C-827F-556717F167E6}"/>
              </a:ext>
            </a:extLst>
          </p:cNvPr>
          <p:cNvSpPr/>
          <p:nvPr/>
        </p:nvSpPr>
        <p:spPr>
          <a:xfrm>
            <a:off x="1095820" y="1694688"/>
            <a:ext cx="4670996" cy="682752"/>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2400" dirty="0">
                <a:latin typeface="Open Sans Light" charset="0"/>
                <a:ea typeface="Open Sans Light" charset="0"/>
                <a:cs typeface="Open Sans Light" charset="0"/>
              </a:rPr>
              <a:t>SaaS Data Sources</a:t>
            </a:r>
          </a:p>
        </p:txBody>
      </p:sp>
    </p:spTree>
    <p:extLst>
      <p:ext uri="{BB962C8B-B14F-4D97-AF65-F5344CB8AC3E}">
        <p14:creationId xmlns:p14="http://schemas.microsoft.com/office/powerpoint/2010/main" val="1773250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89F745-1835-44C8-9CD5-3A803F42363D}"/>
              </a:ext>
            </a:extLst>
          </p:cNvPr>
          <p:cNvSpPr/>
          <p:nvPr/>
        </p:nvSpPr>
        <p:spPr>
          <a:xfrm>
            <a:off x="-144379" y="1740966"/>
            <a:ext cx="6537158" cy="258532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1" i="0" u="none" strike="noStrike" kern="1200" cap="none" spc="0" normalizeH="0" baseline="0" noProof="0" dirty="0">
                <a:ln>
                  <a:noFill/>
                </a:ln>
                <a:solidFill>
                  <a:srgbClr val="7030A0"/>
                </a:solidFill>
                <a:effectLst/>
                <a:uLnTx/>
                <a:uFillTx/>
                <a:latin typeface="Calibri" panose="020F0502020204030204"/>
                <a:ea typeface="+mn-ea"/>
                <a:cs typeface="+mn-cs"/>
              </a:rPr>
              <a:t>Demo</a:t>
            </a:r>
          </a:p>
          <a:p>
            <a:pPr lvl="0" algn="ctr">
              <a:defRPr/>
            </a:pPr>
            <a:r>
              <a:rPr lang="en-US" sz="3600" b="1" dirty="0">
                <a:solidFill>
                  <a:srgbClr val="7030A0"/>
                </a:solidFill>
              </a:rPr>
              <a:t>Create the records in Dynamics CRM with the blank canvas app using Patch function</a:t>
            </a:r>
            <a:endParaRPr kumimoji="0" lang="en-US" sz="2800" b="1" i="0" u="none" strike="noStrike" kern="1200" cap="none" spc="0" normalizeH="0" baseline="0" noProof="0" dirty="0">
              <a:ln>
                <a:noFill/>
              </a:ln>
              <a:solidFill>
                <a:srgbClr val="7030A0"/>
              </a:solidFill>
              <a:effectLst/>
              <a:uLnTx/>
              <a:uFillTx/>
              <a:latin typeface="Calibri" panose="020F0502020204030204"/>
              <a:ea typeface="+mn-ea"/>
              <a:cs typeface="+mn-cs"/>
            </a:endParaRPr>
          </a:p>
        </p:txBody>
      </p:sp>
      <p:pic>
        <p:nvPicPr>
          <p:cNvPr id="7" name="Picture 6">
            <a:extLst>
              <a:ext uri="{FF2B5EF4-FFF2-40B4-BE49-F238E27FC236}">
                <a16:creationId xmlns:a16="http://schemas.microsoft.com/office/drawing/2014/main" id="{450667ED-F370-42BF-B39A-6D8439AA9CAA}"/>
              </a:ext>
            </a:extLst>
          </p:cNvPr>
          <p:cNvPicPr>
            <a:picLocks noChangeAspect="1"/>
          </p:cNvPicPr>
          <p:nvPr/>
        </p:nvPicPr>
        <p:blipFill>
          <a:blip r:embed="rId3"/>
          <a:stretch>
            <a:fillRect/>
          </a:stretch>
        </p:blipFill>
        <p:spPr>
          <a:xfrm>
            <a:off x="6537158" y="0"/>
            <a:ext cx="6915150" cy="6858000"/>
          </a:xfrm>
          <a:prstGeom prst="rect">
            <a:avLst/>
          </a:prstGeom>
        </p:spPr>
      </p:pic>
    </p:spTree>
    <p:extLst>
      <p:ext uri="{BB962C8B-B14F-4D97-AF65-F5344CB8AC3E}">
        <p14:creationId xmlns:p14="http://schemas.microsoft.com/office/powerpoint/2010/main" val="450581136"/>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60307054"/>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899AF57-5964-437D-90A9-EE3F8D89F10A}"/>
              </a:ext>
            </a:extLst>
          </p:cNvPr>
          <p:cNvSpPr>
            <a:spLocks noGrp="1"/>
          </p:cNvSpPr>
          <p:nvPr>
            <p:ph type="title"/>
          </p:nvPr>
        </p:nvSpPr>
        <p:spPr>
          <a:xfrm>
            <a:off x="539215" y="319314"/>
            <a:ext cx="11333080" cy="648293"/>
          </a:xfrm>
        </p:spPr>
        <p:txBody>
          <a:bodyPr/>
          <a:lstStyle/>
          <a:p>
            <a:r>
              <a:rPr lang="en-AU" sz="3600" spc="-50" dirty="0">
                <a:ln w="3175">
                  <a:noFill/>
                </a:ln>
                <a:solidFill>
                  <a:srgbClr val="1A1A1A"/>
                </a:solidFill>
                <a:latin typeface="Segoe UI Semibold"/>
                <a:ea typeface="+mn-ea"/>
                <a:cs typeface="Segoe UI" pitchFamily="34" charset="0"/>
              </a:rPr>
              <a:t>Continue…</a:t>
            </a:r>
          </a:p>
        </p:txBody>
      </p:sp>
      <p:graphicFrame>
        <p:nvGraphicFramePr>
          <p:cNvPr id="4" name="Content Placeholder 4">
            <a:extLst>
              <a:ext uri="{FF2B5EF4-FFF2-40B4-BE49-F238E27FC236}">
                <a16:creationId xmlns:a16="http://schemas.microsoft.com/office/drawing/2014/main" id="{5863D48D-BF40-4621-A274-12FFA00376D8}"/>
              </a:ext>
            </a:extLst>
          </p:cNvPr>
          <p:cNvGraphicFramePr>
            <a:graphicFrameLocks/>
          </p:cNvGraphicFramePr>
          <p:nvPr>
            <p:extLst>
              <p:ext uri="{D42A27DB-BD31-4B8C-83A1-F6EECF244321}">
                <p14:modId xmlns:p14="http://schemas.microsoft.com/office/powerpoint/2010/main" val="1153655293"/>
              </p:ext>
            </p:extLst>
          </p:nvPr>
        </p:nvGraphicFramePr>
        <p:xfrm>
          <a:off x="539215" y="1404257"/>
          <a:ext cx="11223248" cy="46863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33730216"/>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89F745-1835-44C8-9CD5-3A803F42363D}"/>
              </a:ext>
            </a:extLst>
          </p:cNvPr>
          <p:cNvSpPr/>
          <p:nvPr/>
        </p:nvSpPr>
        <p:spPr>
          <a:xfrm>
            <a:off x="0" y="2474893"/>
            <a:ext cx="12192000" cy="646331"/>
          </a:xfrm>
          <a:prstGeom prst="rect">
            <a:avLst/>
          </a:prstGeom>
        </p:spPr>
        <p:txBody>
          <a:bodyPr wrap="square">
            <a:spAutoFit/>
          </a:bodyPr>
          <a:lstStyle/>
          <a:p>
            <a:pPr algn="ctr"/>
            <a:r>
              <a:rPr lang="en-US" sz="3600" b="1">
                <a:solidFill>
                  <a:srgbClr val="7030A0"/>
                </a:solidFill>
              </a:rPr>
              <a:t>Day 2: Power </a:t>
            </a:r>
            <a:r>
              <a:rPr lang="en-US" sz="3600" b="1" dirty="0">
                <a:solidFill>
                  <a:srgbClr val="7030A0"/>
                </a:solidFill>
              </a:rPr>
              <a:t>Packed Day with Power Canvas Apps</a:t>
            </a:r>
            <a:endParaRPr lang="en-US" sz="2800" b="1" dirty="0">
              <a:solidFill>
                <a:srgbClr val="7030A0"/>
              </a:solidFill>
            </a:endParaRPr>
          </a:p>
        </p:txBody>
      </p:sp>
    </p:spTree>
    <p:extLst>
      <p:ext uri="{BB962C8B-B14F-4D97-AF65-F5344CB8AC3E}">
        <p14:creationId xmlns:p14="http://schemas.microsoft.com/office/powerpoint/2010/main" val="2803750379"/>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502152" y="552478"/>
            <a:ext cx="4060141" cy="397545"/>
          </a:xfrm>
        </p:spPr>
        <p:txBody>
          <a:bodyPr/>
          <a:lstStyle/>
          <a:p>
            <a:r>
              <a:rPr lang="en-US" sz="3200" dirty="0">
                <a:solidFill>
                  <a:srgbClr val="7030A0"/>
                </a:solidFill>
              </a:rPr>
              <a:t>Agenda</a:t>
            </a:r>
          </a:p>
        </p:txBody>
      </p:sp>
      <p:sp>
        <p:nvSpPr>
          <p:cNvPr id="24" name="Rectangle 23">
            <a:extLst>
              <a:ext uri="{FF2B5EF4-FFF2-40B4-BE49-F238E27FC236}">
                <a16:creationId xmlns:a16="http://schemas.microsoft.com/office/drawing/2014/main" id="{5442E03D-8429-4041-ADF2-C50B8C8F24A4}"/>
              </a:ext>
            </a:extLst>
          </p:cNvPr>
          <p:cNvSpPr/>
          <p:nvPr/>
        </p:nvSpPr>
        <p:spPr>
          <a:xfrm>
            <a:off x="873457" y="1395990"/>
            <a:ext cx="5222543" cy="4909532"/>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marL="342900" lvl="0" indent="-342900" defTabSz="1955800">
              <a:spcBef>
                <a:spcPct val="0"/>
              </a:spcBef>
              <a:spcAft>
                <a:spcPct val="35000"/>
              </a:spcAft>
              <a:buFont typeface="Wingdings" panose="05000000000000000000" pitchFamily="2" charset="2"/>
              <a:buChar char="ü"/>
              <a:defRPr/>
            </a:pPr>
            <a:r>
              <a:rPr lang="en-US" sz="2400" dirty="0">
                <a:solidFill>
                  <a:srgbClr val="2F2F2F"/>
                </a:solidFill>
              </a:rPr>
              <a:t>Introduction to PowerApps</a:t>
            </a:r>
          </a:p>
          <a:p>
            <a:pPr marL="342900" lvl="0" indent="-342900" defTabSz="1955800">
              <a:spcBef>
                <a:spcPct val="0"/>
              </a:spcBef>
              <a:spcAft>
                <a:spcPct val="35000"/>
              </a:spcAft>
              <a:buFont typeface="Wingdings" panose="05000000000000000000" pitchFamily="2" charset="2"/>
              <a:buChar char="ü"/>
              <a:defRPr/>
            </a:pPr>
            <a:r>
              <a:rPr lang="en-IN" sz="2400" dirty="0">
                <a:solidFill>
                  <a:srgbClr val="2F2F2F"/>
                </a:solidFill>
              </a:rPr>
              <a:t>Benefits of PowerApps</a:t>
            </a:r>
          </a:p>
          <a:p>
            <a:pPr marL="342900" lvl="0" indent="-342900" defTabSz="1955800">
              <a:spcBef>
                <a:spcPct val="0"/>
              </a:spcBef>
              <a:spcAft>
                <a:spcPct val="35000"/>
              </a:spcAft>
              <a:buFont typeface="Wingdings" panose="05000000000000000000" pitchFamily="2" charset="2"/>
              <a:buChar char="ü"/>
              <a:defRPr/>
            </a:pPr>
            <a:r>
              <a:rPr lang="en-US" sz="2400" dirty="0">
                <a:solidFill>
                  <a:srgbClr val="2F2F2F"/>
                </a:solidFill>
              </a:rPr>
              <a:t>What can I build with PowerApps?</a:t>
            </a:r>
            <a:endParaRPr lang="en-IN" sz="2400" dirty="0">
              <a:solidFill>
                <a:srgbClr val="2F2F2F"/>
              </a:solidFill>
            </a:endParaRPr>
          </a:p>
          <a:p>
            <a:pPr marL="342900" lvl="0" indent="-342900" defTabSz="1955800">
              <a:spcBef>
                <a:spcPct val="0"/>
              </a:spcBef>
              <a:spcAft>
                <a:spcPct val="35000"/>
              </a:spcAft>
              <a:buFont typeface="Wingdings" panose="05000000000000000000" pitchFamily="2" charset="2"/>
              <a:buChar char="ü"/>
              <a:defRPr/>
            </a:pPr>
            <a:r>
              <a:rPr lang="en-IN" sz="2400" dirty="0">
                <a:solidFill>
                  <a:srgbClr val="2F2F2F"/>
                </a:solidFill>
              </a:rPr>
              <a:t>Types of PowerApps</a:t>
            </a:r>
          </a:p>
          <a:p>
            <a:pPr marL="342900" lvl="0" indent="-342900" defTabSz="1955800">
              <a:spcBef>
                <a:spcPct val="0"/>
              </a:spcBef>
              <a:spcAft>
                <a:spcPct val="35000"/>
              </a:spcAft>
              <a:buFont typeface="Wingdings" panose="05000000000000000000" pitchFamily="2" charset="2"/>
              <a:buChar char="ü"/>
              <a:defRPr/>
            </a:pPr>
            <a:r>
              <a:rPr lang="en-IN" sz="2400" dirty="0">
                <a:solidFill>
                  <a:srgbClr val="2F2F2F"/>
                </a:solidFill>
              </a:rPr>
              <a:t>Canvas Apps</a:t>
            </a:r>
          </a:p>
          <a:p>
            <a:pPr marL="342900" lvl="0" indent="-342900" defTabSz="1955800">
              <a:spcBef>
                <a:spcPct val="0"/>
              </a:spcBef>
              <a:spcAft>
                <a:spcPct val="35000"/>
              </a:spcAft>
              <a:buFont typeface="Wingdings" panose="05000000000000000000" pitchFamily="2" charset="2"/>
              <a:buChar char="ü"/>
              <a:defRPr/>
            </a:pPr>
            <a:r>
              <a:rPr lang="en-IN" sz="2400" dirty="0">
                <a:solidFill>
                  <a:srgbClr val="2F2F2F"/>
                </a:solidFill>
              </a:rPr>
              <a:t>Data Sources and Connectors</a:t>
            </a:r>
          </a:p>
          <a:p>
            <a:pPr marL="342900" lvl="0" indent="-342900" defTabSz="1955800">
              <a:spcBef>
                <a:spcPct val="0"/>
              </a:spcBef>
              <a:spcAft>
                <a:spcPct val="35000"/>
              </a:spcAft>
              <a:buFont typeface="Wingdings" panose="05000000000000000000" pitchFamily="2" charset="2"/>
              <a:buChar char="ü"/>
              <a:defRPr/>
            </a:pPr>
            <a:r>
              <a:rPr lang="en-IN" sz="2400" dirty="0">
                <a:solidFill>
                  <a:srgbClr val="2F2F2F"/>
                </a:solidFill>
              </a:rPr>
              <a:t>Demo</a:t>
            </a:r>
          </a:p>
          <a:p>
            <a:pPr marL="800100" lvl="1" indent="-342900" defTabSz="1955800">
              <a:spcBef>
                <a:spcPct val="0"/>
              </a:spcBef>
              <a:spcAft>
                <a:spcPct val="35000"/>
              </a:spcAft>
              <a:buFont typeface="Wingdings" panose="05000000000000000000" pitchFamily="2" charset="2"/>
              <a:buChar char="ü"/>
              <a:defRPr/>
            </a:pPr>
            <a:r>
              <a:rPr lang="en-US" sz="2400" dirty="0">
                <a:solidFill>
                  <a:srgbClr val="2F2F2F"/>
                </a:solidFill>
              </a:rPr>
              <a:t>Create the records in Dynamics CRM with the blank canvas app using Patch function</a:t>
            </a:r>
            <a:endParaRPr lang="en-IN" sz="2400" dirty="0">
              <a:solidFill>
                <a:srgbClr val="2F2F2F"/>
              </a:solidFill>
            </a:endParaRPr>
          </a:p>
          <a:p>
            <a:pPr marL="800100" lvl="1" indent="-342900" defTabSz="1955800">
              <a:spcBef>
                <a:spcPct val="0"/>
              </a:spcBef>
              <a:spcAft>
                <a:spcPct val="35000"/>
              </a:spcAft>
              <a:buFont typeface="Wingdings" panose="05000000000000000000" pitchFamily="2" charset="2"/>
              <a:buChar char="ü"/>
              <a:defRPr/>
            </a:pPr>
            <a:endParaRPr lang="en-IN" sz="2400" dirty="0">
              <a:solidFill>
                <a:srgbClr val="2F2F2F"/>
              </a:solidFill>
            </a:endParaRPr>
          </a:p>
        </p:txBody>
      </p:sp>
      <p:sp>
        <p:nvSpPr>
          <p:cNvPr id="25" name="Rectangle 24">
            <a:extLst>
              <a:ext uri="{FF2B5EF4-FFF2-40B4-BE49-F238E27FC236}">
                <a16:creationId xmlns:a16="http://schemas.microsoft.com/office/drawing/2014/main" id="{EF3D5185-07B2-4EAF-859B-B2F50BB94B7A}"/>
              </a:ext>
            </a:extLst>
          </p:cNvPr>
          <p:cNvSpPr/>
          <p:nvPr/>
        </p:nvSpPr>
        <p:spPr>
          <a:xfrm>
            <a:off x="1876425" y="2962180"/>
            <a:ext cx="4060141" cy="472596"/>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marL="0" marR="0" lvl="0" indent="0" algn="l" defTabSz="1955800" rtl="0" eaLnBrk="1" fontAlgn="auto" latinLnBrk="0" hangingPunct="1">
              <a:lnSpc>
                <a:spcPct val="100000"/>
              </a:lnSpc>
              <a:spcBef>
                <a:spcPct val="0"/>
              </a:spcBef>
              <a:spcAft>
                <a:spcPct val="35000"/>
              </a:spcAft>
              <a:buClrTx/>
              <a:buSzTx/>
              <a:buFontTx/>
              <a:buNone/>
              <a:tabLst/>
              <a:defRPr/>
            </a:pPr>
            <a:endParaRPr kumimoji="0" lang="en-US" sz="2400" b="0" i="0" u="none" strike="noStrike" kern="1200" cap="none" spc="0" normalizeH="0" baseline="0" noProof="0" dirty="0">
              <a:ln>
                <a:noFill/>
              </a:ln>
              <a:solidFill>
                <a:srgbClr val="2F2F2F"/>
              </a:solidFill>
              <a:effectLst/>
              <a:uLnTx/>
              <a:uFillTx/>
              <a:latin typeface="Segoe UI"/>
              <a:ea typeface="+mn-ea"/>
              <a:cs typeface="+mn-cs"/>
            </a:endParaRPr>
          </a:p>
        </p:txBody>
      </p:sp>
      <p:sp>
        <p:nvSpPr>
          <p:cNvPr id="16" name="Oval 15">
            <a:extLst>
              <a:ext uri="{FF2B5EF4-FFF2-40B4-BE49-F238E27FC236}">
                <a16:creationId xmlns:a16="http://schemas.microsoft.com/office/drawing/2014/main" id="{FA231835-8FF7-4A9C-82B8-CE56A4437FE9}"/>
              </a:ext>
              <a:ext uri="{C183D7F6-B498-43B3-948B-1728B52AA6E4}">
                <adec:decorative xmlns:adec="http://schemas.microsoft.com/office/drawing/2017/decorative" val="1"/>
              </a:ext>
            </a:extLst>
          </p:cNvPr>
          <p:cNvSpPr/>
          <p:nvPr/>
        </p:nvSpPr>
        <p:spPr bwMode="auto">
          <a:xfrm>
            <a:off x="482916" y="318024"/>
            <a:ext cx="834670" cy="83466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 name="list_4" title="Icon of a checklist">
            <a:extLst>
              <a:ext uri="{FF2B5EF4-FFF2-40B4-BE49-F238E27FC236}">
                <a16:creationId xmlns:a16="http://schemas.microsoft.com/office/drawing/2014/main" id="{989B91EC-A5DE-48E2-AD79-8E8E857264F3}"/>
              </a:ext>
            </a:extLst>
          </p:cNvPr>
          <p:cNvSpPr>
            <a:spLocks noChangeAspect="1" noEditPoints="1"/>
          </p:cNvSpPr>
          <p:nvPr/>
        </p:nvSpPr>
        <p:spPr bwMode="auto">
          <a:xfrm>
            <a:off x="629675" y="552478"/>
            <a:ext cx="541153" cy="365760"/>
          </a:xfrm>
          <a:custGeom>
            <a:avLst/>
            <a:gdLst>
              <a:gd name="T0" fmla="*/ 90 w 253"/>
              <a:gd name="T1" fmla="*/ 24 h 171"/>
              <a:gd name="T2" fmla="*/ 253 w 253"/>
              <a:gd name="T3" fmla="*/ 24 h 171"/>
              <a:gd name="T4" fmla="*/ 90 w 253"/>
              <a:gd name="T5" fmla="*/ 73 h 171"/>
              <a:gd name="T6" fmla="*/ 253 w 253"/>
              <a:gd name="T7" fmla="*/ 73 h 171"/>
              <a:gd name="T8" fmla="*/ 90 w 253"/>
              <a:gd name="T9" fmla="*/ 121 h 171"/>
              <a:gd name="T10" fmla="*/ 253 w 253"/>
              <a:gd name="T11" fmla="*/ 121 h 171"/>
              <a:gd name="T12" fmla="*/ 90 w 253"/>
              <a:gd name="T13" fmla="*/ 171 h 171"/>
              <a:gd name="T14" fmla="*/ 253 w 253"/>
              <a:gd name="T15" fmla="*/ 171 h 171"/>
              <a:gd name="T16" fmla="*/ 0 w 253"/>
              <a:gd name="T17" fmla="*/ 23 h 171"/>
              <a:gd name="T18" fmla="*/ 17 w 253"/>
              <a:gd name="T19" fmla="*/ 40 h 171"/>
              <a:gd name="T20" fmla="*/ 58 w 253"/>
              <a:gd name="T21" fmla="*/ 0 h 171"/>
              <a:gd name="T22" fmla="*/ 0 w 253"/>
              <a:gd name="T23" fmla="*/ 121 h 171"/>
              <a:gd name="T24" fmla="*/ 17 w 253"/>
              <a:gd name="T25" fmla="*/ 138 h 171"/>
              <a:gd name="T26" fmla="*/ 58 w 253"/>
              <a:gd name="T27" fmla="*/ 98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3" h="171">
                <a:moveTo>
                  <a:pt x="90" y="24"/>
                </a:moveTo>
                <a:lnTo>
                  <a:pt x="253" y="24"/>
                </a:lnTo>
                <a:moveTo>
                  <a:pt x="90" y="73"/>
                </a:moveTo>
                <a:lnTo>
                  <a:pt x="253" y="73"/>
                </a:lnTo>
                <a:moveTo>
                  <a:pt x="90" y="121"/>
                </a:moveTo>
                <a:lnTo>
                  <a:pt x="253" y="121"/>
                </a:lnTo>
                <a:moveTo>
                  <a:pt x="90" y="171"/>
                </a:moveTo>
                <a:lnTo>
                  <a:pt x="253" y="171"/>
                </a:lnTo>
                <a:moveTo>
                  <a:pt x="0" y="23"/>
                </a:moveTo>
                <a:lnTo>
                  <a:pt x="17" y="40"/>
                </a:lnTo>
                <a:lnTo>
                  <a:pt x="58" y="0"/>
                </a:lnTo>
                <a:moveTo>
                  <a:pt x="0" y="121"/>
                </a:moveTo>
                <a:lnTo>
                  <a:pt x="17" y="138"/>
                </a:lnTo>
                <a:lnTo>
                  <a:pt x="58" y="98"/>
                </a:lnTo>
              </a:path>
            </a:pathLst>
          </a:custGeom>
          <a:noFill/>
          <a:ln w="19050" cap="flat">
            <a:solidFill>
              <a:srgbClr val="4C53B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7030A0"/>
              </a:solidFill>
              <a:effectLst/>
              <a:uLnTx/>
              <a:uFillTx/>
              <a:latin typeface="Segoe UI"/>
              <a:ea typeface="+mn-ea"/>
              <a:cs typeface="+mn-cs"/>
            </a:endParaRPr>
          </a:p>
        </p:txBody>
      </p:sp>
      <p:pic>
        <p:nvPicPr>
          <p:cNvPr id="20" name="Picture 19" descr="A group of people sitting at a table&#10;&#10;Description automatically generated">
            <a:extLst>
              <a:ext uri="{FF2B5EF4-FFF2-40B4-BE49-F238E27FC236}">
                <a16:creationId xmlns:a16="http://schemas.microsoft.com/office/drawing/2014/main" id="{17E7ACF8-9755-4938-935F-40DDF6D8BAD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548511" y="0"/>
            <a:ext cx="5643488" cy="6858000"/>
          </a:xfrm>
          <a:prstGeom prst="rect">
            <a:avLst/>
          </a:prstGeom>
        </p:spPr>
      </p:pic>
      <p:sp>
        <p:nvSpPr>
          <p:cNvPr id="2" name="Rectangle 1">
            <a:extLst>
              <a:ext uri="{FF2B5EF4-FFF2-40B4-BE49-F238E27FC236}">
                <a16:creationId xmlns:a16="http://schemas.microsoft.com/office/drawing/2014/main" id="{1F7A16A1-BC88-4847-A8CA-38EA9D4BFF22}"/>
              </a:ext>
              <a:ext uri="{C183D7F6-B498-43B3-948B-1728B52AA6E4}">
                <adec:decorative xmlns:adec="http://schemas.microsoft.com/office/drawing/2017/decorative" val="1"/>
              </a:ext>
            </a:extLst>
          </p:cNvPr>
          <p:cNvSpPr/>
          <p:nvPr/>
        </p:nvSpPr>
        <p:spPr>
          <a:xfrm>
            <a:off x="5974813" y="3244334"/>
            <a:ext cx="242374"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 </a:t>
            </a: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Tree>
    <p:extLst>
      <p:ext uri="{BB962C8B-B14F-4D97-AF65-F5344CB8AC3E}">
        <p14:creationId xmlns:p14="http://schemas.microsoft.com/office/powerpoint/2010/main" val="88040504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7" name="Group 56"/>
          <p:cNvGrpSpPr/>
          <p:nvPr/>
        </p:nvGrpSpPr>
        <p:grpSpPr>
          <a:xfrm>
            <a:off x="5959475" y="2786460"/>
            <a:ext cx="5290968" cy="4004134"/>
            <a:chOff x="670159" y="978944"/>
            <a:chExt cx="6005279" cy="4880287"/>
          </a:xfrm>
        </p:grpSpPr>
        <p:grpSp>
          <p:nvGrpSpPr>
            <p:cNvPr id="64" name="Group 63"/>
            <p:cNvGrpSpPr/>
            <p:nvPr/>
          </p:nvGrpSpPr>
          <p:grpSpPr>
            <a:xfrm>
              <a:off x="670159" y="978944"/>
              <a:ext cx="6005279" cy="4880287"/>
              <a:chOff x="670159" y="1592261"/>
              <a:chExt cx="6005279" cy="4880287"/>
            </a:xfrm>
          </p:grpSpPr>
          <p:grpSp>
            <p:nvGrpSpPr>
              <p:cNvPr id="67" name="Group 66"/>
              <p:cNvGrpSpPr/>
              <p:nvPr/>
            </p:nvGrpSpPr>
            <p:grpSpPr>
              <a:xfrm>
                <a:off x="674293" y="1592261"/>
                <a:ext cx="6001145" cy="3873253"/>
                <a:chOff x="379241" y="1263797"/>
                <a:chExt cx="6847645" cy="4419600"/>
              </a:xfrm>
            </p:grpSpPr>
            <p:grpSp>
              <p:nvGrpSpPr>
                <p:cNvPr id="72" name="Group 71"/>
                <p:cNvGrpSpPr/>
                <p:nvPr/>
              </p:nvGrpSpPr>
              <p:grpSpPr>
                <a:xfrm>
                  <a:off x="379241" y="1263797"/>
                  <a:ext cx="6847645" cy="4419600"/>
                  <a:chOff x="2194749" y="2049462"/>
                  <a:chExt cx="6070876" cy="3918259"/>
                </a:xfrm>
              </p:grpSpPr>
              <p:pic>
                <p:nvPicPr>
                  <p:cNvPr id="74" name="Picture 2" descr="Azure Blob"/>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4749" y="2049462"/>
                    <a:ext cx="857249" cy="857251"/>
                  </a:xfrm>
                  <a:prstGeom prst="rect">
                    <a:avLst/>
                  </a:prstGeom>
                  <a:noFill/>
                  <a:extLst>
                    <a:ext uri="{909E8E84-426E-40DD-AFC4-6F175D3DCCD1}">
                      <a14:hiddenFill xmlns:a14="http://schemas.microsoft.com/office/drawing/2010/main">
                        <a:solidFill>
                          <a:srgbClr val="FFFFFF"/>
                        </a:solidFill>
                      </a14:hiddenFill>
                    </a:ext>
                  </a:extLst>
                </p:spPr>
              </p:pic>
              <p:pic>
                <p:nvPicPr>
                  <p:cNvPr id="75" name="Picture 6" descr="API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65651" y="2049462"/>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76" name="Picture 8" descr="API Ic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94749" y="3069798"/>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10" descr="API Icon"/>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37474" y="2049462"/>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78" name="Picture 12" descr="API Icon"/>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22925" y="2049462"/>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79" name="Picture 78" descr="API Icon"/>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408375" y="2049462"/>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80" name="Picture 16" descr="API Icon"/>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237474" y="3069798"/>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81" name="Picture 18" descr="API Icon"/>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322923" y="3069798"/>
                    <a:ext cx="857250" cy="857251"/>
                  </a:xfrm>
                  <a:prstGeom prst="rect">
                    <a:avLst/>
                  </a:prstGeom>
                  <a:noFill/>
                  <a:extLst>
                    <a:ext uri="{909E8E84-426E-40DD-AFC4-6F175D3DCCD1}">
                      <a14:hiddenFill xmlns:a14="http://schemas.microsoft.com/office/drawing/2010/main">
                        <a:solidFill>
                          <a:srgbClr val="FFFFFF"/>
                        </a:solidFill>
                      </a14:hiddenFill>
                    </a:ext>
                  </a:extLst>
                </p:spPr>
              </p:pic>
              <p:grpSp>
                <p:nvGrpSpPr>
                  <p:cNvPr id="82" name="Group 81"/>
                  <p:cNvGrpSpPr/>
                  <p:nvPr/>
                </p:nvGrpSpPr>
                <p:grpSpPr>
                  <a:xfrm>
                    <a:off x="4280199" y="3069800"/>
                    <a:ext cx="857249" cy="857249"/>
                    <a:chOff x="2211902" y="3040062"/>
                    <a:chExt cx="857249" cy="857249"/>
                  </a:xfrm>
                </p:grpSpPr>
                <p:sp>
                  <p:nvSpPr>
                    <p:cNvPr id="97" name="Rectangle 96"/>
                    <p:cNvSpPr/>
                    <p:nvPr/>
                  </p:nvSpPr>
                  <p:spPr>
                    <a:xfrm>
                      <a:off x="2211902" y="3040062"/>
                      <a:ext cx="857249" cy="857249"/>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defRPr/>
                      </a:pPr>
                      <a:endParaRPr lang="en-US" kern="0">
                        <a:solidFill>
                          <a:sysClr val="windowText" lastClr="000000"/>
                        </a:solidFill>
                        <a:latin typeface="Segoe UI"/>
                      </a:endParaRPr>
                    </a:p>
                  </p:txBody>
                </p:sp>
                <p:pic>
                  <p:nvPicPr>
                    <p:cNvPr id="98" name="Picture 20" descr="https://static.mailchimp.com/web/brand-assets/mc_script_white_web.png?_ga=1.172217059.1751024918.1461639528"/>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296683" y="3377481"/>
                      <a:ext cx="687685" cy="182410"/>
                    </a:xfrm>
                    <a:prstGeom prst="rect">
                      <a:avLst/>
                    </a:prstGeom>
                    <a:noFill/>
                    <a:extLst>
                      <a:ext uri="{909E8E84-426E-40DD-AFC4-6F175D3DCCD1}">
                        <a14:hiddenFill xmlns:a14="http://schemas.microsoft.com/office/drawing/2010/main">
                          <a:solidFill>
                            <a:srgbClr val="FFFFFF"/>
                          </a:solidFill>
                        </a14:hiddenFill>
                      </a:ext>
                    </a:extLst>
                  </p:spPr>
                </p:pic>
              </p:grpSp>
              <p:pic>
                <p:nvPicPr>
                  <p:cNvPr id="83" name="Picture 22" descr="API Icon"/>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365648" y="3069798"/>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84" name="Picture 24" descr="API Icon"/>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408375" y="3069798"/>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85" name="Picture 84" descr="API Icon"/>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194749" y="4090134"/>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86" name="Picture 28" descr="API Icon"/>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237474" y="4090134"/>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87" name="Picture 30" descr="API Icon"/>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322925" y="4090134"/>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88" name="Picture 32" descr="API Icon"/>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365650" y="4090134"/>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89" name="Picture 34" descr="API Icon"/>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408375" y="4090134"/>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90" name="Picture 36" descr="API Icon"/>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2194749" y="5110470"/>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91" name="Picture 38" descr="API Icon"/>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237474" y="5110470"/>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92" name="Picture 40" descr="API Icon"/>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4280199" y="5110470"/>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93" name="Picture 42" descr="API Icon"/>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5322924" y="5110470"/>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94" name="Picture 44" descr="API Icon"/>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6365649" y="5110470"/>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95" name="Picture 46" descr="https://pagely.c.presscdn.com/wp-content/uploads/2014/10/CEQmLcHc.png"/>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4280199" y="4090134"/>
                    <a:ext cx="857251" cy="857251"/>
                  </a:xfrm>
                  <a:prstGeom prst="rect">
                    <a:avLst/>
                  </a:prstGeom>
                  <a:noFill/>
                  <a:extLst>
                    <a:ext uri="{909E8E84-426E-40DD-AFC4-6F175D3DCCD1}">
                      <a14:hiddenFill xmlns:a14="http://schemas.microsoft.com/office/drawing/2010/main">
                        <a:solidFill>
                          <a:srgbClr val="FFFFFF"/>
                        </a:solidFill>
                      </a14:hiddenFill>
                    </a:ext>
                  </a:extLst>
                </p:spPr>
              </p:pic>
              <p:sp>
                <p:nvSpPr>
                  <p:cNvPr id="96" name="Rectangle 95"/>
                  <p:cNvSpPr/>
                  <p:nvPr/>
                </p:nvSpPr>
                <p:spPr>
                  <a:xfrm>
                    <a:off x="7408376" y="5110471"/>
                    <a:ext cx="857249" cy="857249"/>
                  </a:xfrm>
                  <a:prstGeom prst="rect">
                    <a:avLst/>
                  </a:prstGeom>
                  <a:solidFill>
                    <a:schemeClr val="bg1"/>
                  </a:solidFill>
                  <a:ln w="28575">
                    <a:solidFill>
                      <a:srgbClr val="D5B3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defRPr/>
                    </a:pPr>
                    <a:endParaRPr lang="en-US" kern="0">
                      <a:solidFill>
                        <a:sysClr val="windowText" lastClr="000000"/>
                      </a:solidFill>
                      <a:latin typeface="Segoe UI"/>
                    </a:endParaRPr>
                  </a:p>
                </p:txBody>
              </p:sp>
            </p:grpSp>
            <p:pic>
              <p:nvPicPr>
                <p:cNvPr id="73" name="Picture 72"/>
                <p:cNvPicPr>
                  <a:picLocks noChangeAspect="1"/>
                </p:cNvPicPr>
                <p:nvPr/>
              </p:nvPicPr>
              <p:blipFill rotWithShape="1">
                <a:blip r:embed="rId25"/>
                <a:srcRect l="87571" t="55834" r="2772" b="15555"/>
                <a:stretch/>
              </p:blipFill>
              <p:spPr>
                <a:xfrm>
                  <a:off x="6363089" y="4868862"/>
                  <a:ext cx="769548" cy="712057"/>
                </a:xfrm>
                <a:prstGeom prst="rect">
                  <a:avLst/>
                </a:prstGeom>
              </p:spPr>
            </p:pic>
          </p:grpSp>
          <p:pic>
            <p:nvPicPr>
              <p:cNvPr id="68" name="Picture 67"/>
              <p:cNvPicPr>
                <a:picLocks noChangeAspect="1"/>
              </p:cNvPicPr>
              <p:nvPr/>
            </p:nvPicPr>
            <p:blipFill rotWithShape="1">
              <a:blip r:embed="rId26"/>
              <a:srcRect l="2930" t="2112" r="3016" b="2882"/>
              <a:stretch/>
            </p:blipFill>
            <p:spPr>
              <a:xfrm>
                <a:off x="2731816" y="5609583"/>
                <a:ext cx="855345" cy="857250"/>
              </a:xfrm>
              <a:prstGeom prst="rect">
                <a:avLst/>
              </a:prstGeom>
            </p:spPr>
          </p:pic>
          <p:pic>
            <p:nvPicPr>
              <p:cNvPr id="69" name="Picture 68"/>
              <p:cNvPicPr>
                <a:picLocks noChangeAspect="1"/>
              </p:cNvPicPr>
              <p:nvPr/>
            </p:nvPicPr>
            <p:blipFill rotWithShape="1">
              <a:blip r:embed="rId27"/>
              <a:srcRect l="3328" t="1447" r="2301" b="2456"/>
              <a:stretch/>
            </p:blipFill>
            <p:spPr>
              <a:xfrm>
                <a:off x="3771928" y="5609583"/>
                <a:ext cx="842011" cy="843916"/>
              </a:xfrm>
              <a:prstGeom prst="rect">
                <a:avLst/>
              </a:prstGeom>
            </p:spPr>
          </p:pic>
          <p:pic>
            <p:nvPicPr>
              <p:cNvPr id="70" name="Picture 69"/>
              <p:cNvPicPr>
                <a:picLocks noChangeAspect="1"/>
              </p:cNvPicPr>
              <p:nvPr/>
            </p:nvPicPr>
            <p:blipFill rotWithShape="1">
              <a:blip r:embed="rId28"/>
              <a:srcRect l="939" t="2591" r="3059" b="1952"/>
              <a:stretch/>
            </p:blipFill>
            <p:spPr>
              <a:xfrm>
                <a:off x="1700909" y="5613393"/>
                <a:ext cx="851535" cy="853440"/>
              </a:xfrm>
              <a:prstGeom prst="rect">
                <a:avLst/>
              </a:prstGeom>
            </p:spPr>
          </p:pic>
          <p:pic>
            <p:nvPicPr>
              <p:cNvPr id="71" name="Picture 70"/>
              <p:cNvPicPr>
                <a:picLocks noChangeAspect="1"/>
              </p:cNvPicPr>
              <p:nvPr/>
            </p:nvPicPr>
            <p:blipFill rotWithShape="1">
              <a:blip r:embed="rId29"/>
              <a:srcRect l="2144" t="1775" r="3359" b="2125"/>
              <a:stretch/>
            </p:blipFill>
            <p:spPr>
              <a:xfrm>
                <a:off x="670159" y="5613393"/>
                <a:ext cx="851536" cy="859155"/>
              </a:xfrm>
              <a:prstGeom prst="rect">
                <a:avLst/>
              </a:prstGeom>
            </p:spPr>
          </p:pic>
        </p:grpSp>
        <p:pic>
          <p:nvPicPr>
            <p:cNvPr id="65" name="Picture 64"/>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2731816" y="978945"/>
              <a:ext cx="841844" cy="841844"/>
            </a:xfrm>
            <a:prstGeom prst="rect">
              <a:avLst/>
            </a:prstGeom>
          </p:spPr>
        </p:pic>
      </p:grpSp>
      <p:sp>
        <p:nvSpPr>
          <p:cNvPr id="6" name="Rectangle 5"/>
          <p:cNvSpPr/>
          <p:nvPr/>
        </p:nvSpPr>
        <p:spPr>
          <a:xfrm>
            <a:off x="489723" y="1404750"/>
            <a:ext cx="3693594" cy="1088183"/>
          </a:xfrm>
          <a:prstGeom prst="rect">
            <a:avLst/>
          </a:prstGeom>
        </p:spPr>
        <p:txBody>
          <a:bodyPr wrap="square">
            <a:spAutoFit/>
          </a:bodyPr>
          <a:lstStyle/>
          <a:p>
            <a:pPr marL="448193" indent="-448193" defTabSz="896386">
              <a:buFont typeface="+mj-lt"/>
              <a:buAutoNum type="arabicPeriod"/>
              <a:defRPr/>
            </a:pPr>
            <a:r>
              <a:rPr lang="en-US" sz="2157" kern="0" dirty="0">
                <a:gradFill>
                  <a:gsLst>
                    <a:gs pos="1250">
                      <a:srgbClr val="505050"/>
                    </a:gs>
                    <a:gs pos="100000">
                      <a:srgbClr val="505050"/>
                    </a:gs>
                  </a:gsLst>
                  <a:lin ang="5400000" scaled="0"/>
                </a:gradFill>
                <a:latin typeface="Segoe UI"/>
                <a:cs typeface="Segoe UI Light" panose="020B0502040204020203" pitchFamily="34" charset="0"/>
              </a:rPr>
              <a:t>Connect to existing systems and data sources</a:t>
            </a:r>
          </a:p>
        </p:txBody>
      </p:sp>
      <p:sp>
        <p:nvSpPr>
          <p:cNvPr id="42" name="Rectangle 41"/>
          <p:cNvSpPr/>
          <p:nvPr/>
        </p:nvSpPr>
        <p:spPr>
          <a:xfrm>
            <a:off x="549480" y="2485395"/>
            <a:ext cx="3633837" cy="1086215"/>
          </a:xfrm>
          <a:prstGeom prst="rect">
            <a:avLst/>
          </a:prstGeom>
        </p:spPr>
        <p:txBody>
          <a:bodyPr wrap="square">
            <a:spAutoFit/>
          </a:bodyPr>
          <a:lstStyle/>
          <a:p>
            <a:pPr marL="448193" indent="-448193" defTabSz="896386">
              <a:buFont typeface="+mj-lt"/>
              <a:buAutoNum type="arabicPeriod" startAt="2"/>
              <a:defRPr/>
            </a:pPr>
            <a:r>
              <a:rPr lang="en-US" sz="2157" kern="0" dirty="0">
                <a:gradFill>
                  <a:gsLst>
                    <a:gs pos="1250">
                      <a:srgbClr val="505050"/>
                    </a:gs>
                    <a:gs pos="100000">
                      <a:srgbClr val="505050"/>
                    </a:gs>
                  </a:gsLst>
                  <a:lin ang="5400000" scaled="0"/>
                </a:gradFill>
                <a:latin typeface="Segoe UI"/>
                <a:cs typeface="Segoe UI Light" panose="020B0502040204020203" pitchFamily="34" charset="0"/>
              </a:rPr>
              <a:t>Build apps, forms, and workflows without writing code</a:t>
            </a:r>
          </a:p>
        </p:txBody>
      </p:sp>
      <p:sp>
        <p:nvSpPr>
          <p:cNvPr id="43" name="Rectangle 42"/>
          <p:cNvSpPr/>
          <p:nvPr/>
        </p:nvSpPr>
        <p:spPr>
          <a:xfrm>
            <a:off x="540914" y="3602428"/>
            <a:ext cx="3693594" cy="754315"/>
          </a:xfrm>
          <a:prstGeom prst="rect">
            <a:avLst/>
          </a:prstGeom>
        </p:spPr>
        <p:txBody>
          <a:bodyPr wrap="square">
            <a:spAutoFit/>
          </a:bodyPr>
          <a:lstStyle/>
          <a:p>
            <a:pPr marL="448193" indent="-448193" defTabSz="896386">
              <a:buFont typeface="+mj-lt"/>
              <a:buAutoNum type="arabicPeriod" startAt="3"/>
              <a:defRPr/>
            </a:pPr>
            <a:r>
              <a:rPr lang="en-US" sz="2157" kern="0" dirty="0">
                <a:gradFill>
                  <a:gsLst>
                    <a:gs pos="1250">
                      <a:srgbClr val="505050"/>
                    </a:gs>
                    <a:gs pos="100000">
                      <a:srgbClr val="505050"/>
                    </a:gs>
                  </a:gsLst>
                  <a:lin ang="5400000" scaled="0"/>
                </a:gradFill>
                <a:latin typeface="Segoe UI"/>
                <a:cs typeface="Segoe UI Light" panose="020B0502040204020203" pitchFamily="34" charset="0"/>
              </a:rPr>
              <a:t>Publish apps instantly for web and mobile</a:t>
            </a:r>
          </a:p>
        </p:txBody>
      </p:sp>
      <p:pic>
        <p:nvPicPr>
          <p:cNvPr id="50" name="Picture 49"/>
          <p:cNvPicPr>
            <a:picLocks noChangeAspect="1"/>
          </p:cNvPicPr>
          <p:nvPr/>
        </p:nvPicPr>
        <p:blipFill>
          <a:blip r:embed="rId31"/>
          <a:stretch>
            <a:fillRect/>
          </a:stretch>
        </p:blipFill>
        <p:spPr>
          <a:xfrm>
            <a:off x="8681659" y="1530749"/>
            <a:ext cx="1156752" cy="1159245"/>
          </a:xfrm>
          <a:prstGeom prst="rect">
            <a:avLst/>
          </a:prstGeom>
        </p:spPr>
      </p:pic>
      <p:pic>
        <p:nvPicPr>
          <p:cNvPr id="1026" name="Picture 2" descr="https://az818438.vo.msecnd.net/icons/CommonDataModel.png"/>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5922842" y="1530749"/>
            <a:ext cx="1073842" cy="1073843"/>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p:cNvSpPr txBox="1"/>
          <p:nvPr/>
        </p:nvSpPr>
        <p:spPr>
          <a:xfrm>
            <a:off x="9894560" y="1449921"/>
            <a:ext cx="1890142" cy="1104318"/>
          </a:xfrm>
          <a:prstGeom prst="rect">
            <a:avLst/>
          </a:prstGeom>
          <a:noFill/>
        </p:spPr>
        <p:txBody>
          <a:bodyPr wrap="square" lIns="179285" tIns="143428" rIns="179285" bIns="143428" rtlCol="0">
            <a:spAutoFit/>
          </a:bodyPr>
          <a:lstStyle/>
          <a:p>
            <a:pPr defTabSz="896386">
              <a:lnSpc>
                <a:spcPct val="90000"/>
              </a:lnSpc>
              <a:spcAft>
                <a:spcPts val="588"/>
              </a:spcAft>
              <a:defRPr/>
            </a:pPr>
            <a:r>
              <a:rPr lang="en-US" sz="1961" kern="0" dirty="0">
                <a:gradFill>
                  <a:gsLst>
                    <a:gs pos="2917">
                      <a:srgbClr val="505050"/>
                    </a:gs>
                    <a:gs pos="30000">
                      <a:srgbClr val="505050"/>
                    </a:gs>
                  </a:gsLst>
                  <a:lin ang="5400000" scaled="0"/>
                </a:gradFill>
                <a:latin typeface="Segoe UI"/>
              </a:rPr>
              <a:t>Azure Functions &amp; REST services</a:t>
            </a:r>
          </a:p>
        </p:txBody>
      </p:sp>
      <p:sp>
        <p:nvSpPr>
          <p:cNvPr id="52" name="Rectangle 51"/>
          <p:cNvSpPr/>
          <p:nvPr/>
        </p:nvSpPr>
        <p:spPr>
          <a:xfrm>
            <a:off x="7251698" y="1536481"/>
            <a:ext cx="1423775" cy="905179"/>
          </a:xfrm>
          <a:prstGeom prst="rect">
            <a:avLst/>
          </a:prstGeom>
        </p:spPr>
        <p:txBody>
          <a:bodyPr wrap="square">
            <a:spAutoFit/>
          </a:bodyPr>
          <a:lstStyle/>
          <a:p>
            <a:pPr defTabSz="896386">
              <a:lnSpc>
                <a:spcPct val="90000"/>
              </a:lnSpc>
              <a:spcAft>
                <a:spcPts val="588"/>
              </a:spcAft>
              <a:defRPr/>
            </a:pPr>
            <a:r>
              <a:rPr lang="en-US" sz="1961" kern="0" dirty="0">
                <a:gradFill>
                  <a:gsLst>
                    <a:gs pos="2917">
                      <a:srgbClr val="505050"/>
                    </a:gs>
                    <a:gs pos="30000">
                      <a:srgbClr val="505050"/>
                    </a:gs>
                  </a:gsLst>
                  <a:lin ang="5400000" scaled="0"/>
                </a:gradFill>
                <a:latin typeface="Segoe UI"/>
              </a:rPr>
              <a:t>Common Data Platform</a:t>
            </a:r>
          </a:p>
        </p:txBody>
      </p:sp>
      <p:grpSp>
        <p:nvGrpSpPr>
          <p:cNvPr id="1025" name="Group 1024"/>
          <p:cNvGrpSpPr/>
          <p:nvPr/>
        </p:nvGrpSpPr>
        <p:grpSpPr>
          <a:xfrm>
            <a:off x="-109319" y="4061653"/>
            <a:ext cx="2738376" cy="2463052"/>
            <a:chOff x="-111512" y="4142601"/>
            <a:chExt cx="2793286" cy="2512441"/>
          </a:xfrm>
        </p:grpSpPr>
        <p:pic>
          <p:nvPicPr>
            <p:cNvPr id="10" name="Picture 9"/>
            <p:cNvPicPr>
              <a:picLocks noChangeAspect="1"/>
            </p:cNvPicPr>
            <p:nvPr/>
          </p:nvPicPr>
          <p:blipFill rotWithShape="1">
            <a:blip r:embed="rId33">
              <a:clrChange>
                <a:clrFrom>
                  <a:srgbClr val="FFFFFF"/>
                </a:clrFrom>
                <a:clrTo>
                  <a:srgbClr val="FFFFFF">
                    <a:alpha val="0"/>
                  </a:srgbClr>
                </a:clrTo>
              </a:clrChange>
              <a:duotone>
                <a:schemeClr val="accent6">
                  <a:shade val="45000"/>
                  <a:satMod val="135000"/>
                </a:schemeClr>
                <a:prstClr val="white"/>
              </a:duotone>
            </a:blip>
            <a:srcRect l="4083" r="70973" b="30713"/>
            <a:stretch/>
          </p:blipFill>
          <p:spPr>
            <a:xfrm>
              <a:off x="-111512" y="4142601"/>
              <a:ext cx="2793286" cy="2512441"/>
            </a:xfrm>
            <a:prstGeom prst="rect">
              <a:avLst/>
            </a:prstGeom>
            <a:noFill/>
          </p:spPr>
        </p:pic>
        <p:sp>
          <p:nvSpPr>
            <p:cNvPr id="1024" name="Rectangle 1023"/>
            <p:cNvSpPr/>
            <p:nvPr/>
          </p:nvSpPr>
          <p:spPr bwMode="auto">
            <a:xfrm>
              <a:off x="311207" y="4575854"/>
              <a:ext cx="2293269" cy="1817008"/>
            </a:xfrm>
            <a:prstGeom prst="rect">
              <a:avLst/>
            </a:prstGeom>
            <a:noFill/>
            <a:ln>
              <a:solidFill>
                <a:schemeClr val="bg1">
                  <a:lumMod val="7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5439">
                      <a:srgbClr val="F8F8F8"/>
                    </a:gs>
                    <a:gs pos="10000">
                      <a:srgbClr val="F8F8F8"/>
                    </a:gs>
                  </a:gsLst>
                  <a:lin ang="5400000" scaled="0"/>
                </a:gradFill>
                <a:latin typeface="Segoe UI"/>
              </a:endParaRPr>
            </a:p>
          </p:txBody>
        </p:sp>
      </p:grpSp>
      <p:grpSp>
        <p:nvGrpSpPr>
          <p:cNvPr id="1028" name="Group 1027"/>
          <p:cNvGrpSpPr/>
          <p:nvPr/>
        </p:nvGrpSpPr>
        <p:grpSpPr>
          <a:xfrm>
            <a:off x="421801" y="4231092"/>
            <a:ext cx="2738376" cy="2463052"/>
            <a:chOff x="1348353" y="4335462"/>
            <a:chExt cx="2793286" cy="2512441"/>
          </a:xfrm>
        </p:grpSpPr>
        <p:grpSp>
          <p:nvGrpSpPr>
            <p:cNvPr id="63" name="Group 62"/>
            <p:cNvGrpSpPr/>
            <p:nvPr/>
          </p:nvGrpSpPr>
          <p:grpSpPr>
            <a:xfrm>
              <a:off x="1348353" y="4335462"/>
              <a:ext cx="2793286" cy="2512441"/>
              <a:chOff x="937964" y="4259262"/>
              <a:chExt cx="2793286" cy="2512441"/>
            </a:xfrm>
          </p:grpSpPr>
          <p:sp>
            <p:nvSpPr>
              <p:cNvPr id="60" name="Rectangle 59"/>
              <p:cNvSpPr/>
              <p:nvPr/>
            </p:nvSpPr>
            <p:spPr bwMode="auto">
              <a:xfrm>
                <a:off x="1068203" y="4579461"/>
                <a:ext cx="2532809" cy="1872043"/>
              </a:xfrm>
              <a:prstGeom prst="rect">
                <a:avLst/>
              </a:prstGeom>
              <a:solidFill>
                <a:srgbClr val="F8F8F8"/>
              </a:solidFill>
              <a:ln>
                <a:solidFill>
                  <a:srgbClr val="F8F8F8"/>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5439">
                        <a:srgbClr val="F8F8F8"/>
                      </a:gs>
                      <a:gs pos="10000">
                        <a:srgbClr val="F8F8F8"/>
                      </a:gs>
                    </a:gsLst>
                    <a:lin ang="5400000" scaled="0"/>
                  </a:gradFill>
                  <a:latin typeface="Segoe UI"/>
                </a:endParaRPr>
              </a:p>
            </p:txBody>
          </p:sp>
          <p:pic>
            <p:nvPicPr>
              <p:cNvPr id="46" name="Picture 45"/>
              <p:cNvPicPr>
                <a:picLocks noChangeAspect="1"/>
              </p:cNvPicPr>
              <p:nvPr/>
            </p:nvPicPr>
            <p:blipFill rotWithShape="1">
              <a:blip r:embed="rId33">
                <a:clrChange>
                  <a:clrFrom>
                    <a:srgbClr val="FFFFFF"/>
                  </a:clrFrom>
                  <a:clrTo>
                    <a:srgbClr val="FFFFFF">
                      <a:alpha val="0"/>
                    </a:srgbClr>
                  </a:clrTo>
                </a:clrChange>
                <a:duotone>
                  <a:schemeClr val="accent6">
                    <a:shade val="45000"/>
                    <a:satMod val="135000"/>
                  </a:schemeClr>
                  <a:prstClr val="white"/>
                </a:duotone>
              </a:blip>
              <a:srcRect l="36624" r="38432" b="30713"/>
              <a:stretch/>
            </p:blipFill>
            <p:spPr>
              <a:xfrm>
                <a:off x="937964" y="4259262"/>
                <a:ext cx="2793286" cy="2512441"/>
              </a:xfrm>
              <a:prstGeom prst="rect">
                <a:avLst/>
              </a:prstGeom>
              <a:noFill/>
            </p:spPr>
          </p:pic>
        </p:grpSp>
        <p:sp>
          <p:nvSpPr>
            <p:cNvPr id="66" name="Rectangle 65"/>
            <p:cNvSpPr/>
            <p:nvPr/>
          </p:nvSpPr>
          <p:spPr bwMode="auto">
            <a:xfrm>
              <a:off x="1417637" y="4716462"/>
              <a:ext cx="2580893" cy="1938580"/>
            </a:xfrm>
            <a:prstGeom prst="rect">
              <a:avLst/>
            </a:prstGeom>
            <a:noFill/>
            <a:ln>
              <a:solidFill>
                <a:schemeClr val="bg1">
                  <a:lumMod val="7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5439">
                      <a:srgbClr val="F8F8F8"/>
                    </a:gs>
                    <a:gs pos="10000">
                      <a:srgbClr val="F8F8F8"/>
                    </a:gs>
                  </a:gsLst>
                  <a:lin ang="5400000" scaled="0"/>
                </a:gradFill>
                <a:latin typeface="Segoe UI"/>
              </a:endParaRPr>
            </a:p>
          </p:txBody>
        </p:sp>
      </p:grpSp>
      <p:grpSp>
        <p:nvGrpSpPr>
          <p:cNvPr id="1030" name="Group 1029"/>
          <p:cNvGrpSpPr/>
          <p:nvPr/>
        </p:nvGrpSpPr>
        <p:grpSpPr>
          <a:xfrm>
            <a:off x="682976" y="4323470"/>
            <a:ext cx="3008322" cy="2983545"/>
            <a:chOff x="3281751" y="4941572"/>
            <a:chExt cx="3157415" cy="2815997"/>
          </a:xfrm>
        </p:grpSpPr>
        <p:grpSp>
          <p:nvGrpSpPr>
            <p:cNvPr id="62" name="Group 61"/>
            <p:cNvGrpSpPr/>
            <p:nvPr/>
          </p:nvGrpSpPr>
          <p:grpSpPr>
            <a:xfrm>
              <a:off x="3281751" y="4941572"/>
              <a:ext cx="3157415" cy="2815997"/>
              <a:chOff x="1442338" y="4579462"/>
              <a:chExt cx="2793286" cy="2512441"/>
            </a:xfrm>
          </p:grpSpPr>
          <p:sp>
            <p:nvSpPr>
              <p:cNvPr id="61" name="Rectangle 60"/>
              <p:cNvSpPr/>
              <p:nvPr/>
            </p:nvSpPr>
            <p:spPr bwMode="auto">
              <a:xfrm>
                <a:off x="1509387" y="5020052"/>
                <a:ext cx="2659188" cy="1631258"/>
              </a:xfrm>
              <a:prstGeom prst="rect">
                <a:avLst/>
              </a:prstGeom>
              <a:solidFill>
                <a:srgbClr val="F8F8F8"/>
              </a:solidFill>
              <a:ln>
                <a:solidFill>
                  <a:srgbClr val="F8F8F8"/>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5439">
                        <a:srgbClr val="F8F8F8"/>
                      </a:gs>
                      <a:gs pos="10000">
                        <a:srgbClr val="F8F8F8"/>
                      </a:gs>
                    </a:gsLst>
                    <a:lin ang="5400000" scaled="0"/>
                  </a:gradFill>
                  <a:latin typeface="Segoe UI"/>
                </a:endParaRPr>
              </a:p>
            </p:txBody>
          </p:sp>
          <p:pic>
            <p:nvPicPr>
              <p:cNvPr id="49" name="Picture 48"/>
              <p:cNvPicPr>
                <a:picLocks noChangeAspect="1"/>
              </p:cNvPicPr>
              <p:nvPr/>
            </p:nvPicPr>
            <p:blipFill rotWithShape="1">
              <a:blip r:embed="rId33">
                <a:clrChange>
                  <a:clrFrom>
                    <a:srgbClr val="FFFFFF"/>
                  </a:clrFrom>
                  <a:clrTo>
                    <a:srgbClr val="FFFFFF">
                      <a:alpha val="0"/>
                    </a:srgbClr>
                  </a:clrTo>
                </a:clrChange>
                <a:duotone>
                  <a:schemeClr val="accent6">
                    <a:shade val="45000"/>
                    <a:satMod val="135000"/>
                  </a:schemeClr>
                  <a:prstClr val="white"/>
                </a:duotone>
              </a:blip>
              <a:srcRect l="68769" r="6287" b="30713"/>
              <a:stretch/>
            </p:blipFill>
            <p:spPr>
              <a:xfrm>
                <a:off x="1442338" y="4579462"/>
                <a:ext cx="2793286" cy="2512441"/>
              </a:xfrm>
              <a:prstGeom prst="rect">
                <a:avLst/>
              </a:prstGeom>
              <a:noFill/>
            </p:spPr>
          </p:pic>
        </p:grpSp>
        <p:sp>
          <p:nvSpPr>
            <p:cNvPr id="1029" name="Rectangle 1028"/>
            <p:cNvSpPr/>
            <p:nvPr/>
          </p:nvSpPr>
          <p:spPr bwMode="auto">
            <a:xfrm>
              <a:off x="3322637" y="5468551"/>
              <a:ext cx="3038675" cy="1838711"/>
            </a:xfrm>
            <a:prstGeom prst="rect">
              <a:avLst/>
            </a:prstGeom>
            <a:noFill/>
            <a:ln>
              <a:solidFill>
                <a:schemeClr val="bg1">
                  <a:lumMod val="7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5439">
                      <a:srgbClr val="F8F8F8"/>
                    </a:gs>
                    <a:gs pos="10000">
                      <a:srgbClr val="F8F8F8"/>
                    </a:gs>
                  </a:gsLst>
                  <a:lin ang="5400000" scaled="0"/>
                </a:gradFill>
                <a:latin typeface="Segoe UI"/>
              </a:endParaRPr>
            </a:p>
          </p:txBody>
        </p:sp>
      </p:grpSp>
      <p:pic>
        <p:nvPicPr>
          <p:cNvPr id="1033" name="Picture 1032"/>
          <p:cNvPicPr>
            <a:picLocks noChangeAspect="1"/>
          </p:cNvPicPr>
          <p:nvPr/>
        </p:nvPicPr>
        <p:blipFill>
          <a:blip r:embed="rId34"/>
          <a:stretch>
            <a:fillRect/>
          </a:stretch>
        </p:blipFill>
        <p:spPr>
          <a:xfrm>
            <a:off x="4335889" y="1443771"/>
            <a:ext cx="7825042" cy="5462589"/>
          </a:xfrm>
          <a:prstGeom prst="rect">
            <a:avLst/>
          </a:prstGeom>
        </p:spPr>
      </p:pic>
      <p:grpSp>
        <p:nvGrpSpPr>
          <p:cNvPr id="53" name="Group 52"/>
          <p:cNvGrpSpPr/>
          <p:nvPr/>
        </p:nvGrpSpPr>
        <p:grpSpPr>
          <a:xfrm>
            <a:off x="4113762" y="1396968"/>
            <a:ext cx="8079697" cy="5893682"/>
            <a:chOff x="4541837" y="1280772"/>
            <a:chExt cx="7637416" cy="5513832"/>
          </a:xfrm>
        </p:grpSpPr>
        <p:pic>
          <p:nvPicPr>
            <p:cNvPr id="58" name="Picture 57"/>
            <p:cNvPicPr>
              <a:picLocks noChangeAspect="1"/>
            </p:cNvPicPr>
            <p:nvPr/>
          </p:nvPicPr>
          <p:blipFill rotWithShape="1">
            <a:blip r:embed="rId35"/>
            <a:srcRect l="-1" r="65524"/>
            <a:stretch/>
          </p:blipFill>
          <p:spPr>
            <a:xfrm>
              <a:off x="4541837" y="1280772"/>
              <a:ext cx="2650516" cy="5513832"/>
            </a:xfrm>
            <a:prstGeom prst="rect">
              <a:avLst/>
            </a:prstGeom>
            <a:solidFill>
              <a:schemeClr val="bg2"/>
            </a:solidFill>
          </p:spPr>
        </p:pic>
        <p:pic>
          <p:nvPicPr>
            <p:cNvPr id="59" name="Picture 58"/>
            <p:cNvPicPr>
              <a:picLocks noChangeAspect="1"/>
            </p:cNvPicPr>
            <p:nvPr/>
          </p:nvPicPr>
          <p:blipFill rotWithShape="1">
            <a:blip r:embed="rId35"/>
            <a:srcRect l="35061"/>
            <a:stretch/>
          </p:blipFill>
          <p:spPr>
            <a:xfrm>
              <a:off x="7187359" y="1281073"/>
              <a:ext cx="4991894" cy="5513231"/>
            </a:xfrm>
            <a:prstGeom prst="rect">
              <a:avLst/>
            </a:prstGeom>
            <a:solidFill>
              <a:schemeClr val="bg2"/>
            </a:solidFill>
          </p:spPr>
        </p:pic>
      </p:grpSp>
      <p:sp>
        <p:nvSpPr>
          <p:cNvPr id="2" name="Title 1">
            <a:extLst>
              <a:ext uri="{FF2B5EF4-FFF2-40B4-BE49-F238E27FC236}">
                <a16:creationId xmlns:a16="http://schemas.microsoft.com/office/drawing/2014/main" id="{866693C7-5011-4A88-AA01-737E2DC01553}"/>
              </a:ext>
            </a:extLst>
          </p:cNvPr>
          <p:cNvSpPr>
            <a:spLocks noGrp="1"/>
          </p:cNvSpPr>
          <p:nvPr>
            <p:ph type="title"/>
          </p:nvPr>
        </p:nvSpPr>
        <p:spPr>
          <a:xfrm>
            <a:off x="174171" y="61409"/>
            <a:ext cx="11179629" cy="959052"/>
          </a:xfrm>
          <a:noFill/>
        </p:spPr>
        <p:txBody>
          <a:bodyPr/>
          <a:lstStyle/>
          <a:p>
            <a:pPr algn="l"/>
            <a:r>
              <a:rPr lang="en-US" dirty="0">
                <a:solidFill>
                  <a:srgbClr val="7030A0"/>
                </a:solidFill>
              </a:rPr>
              <a:t>Microsoft PowerApps</a:t>
            </a:r>
            <a:endParaRPr lang="en-GB" dirty="0">
              <a:solidFill>
                <a:srgbClr val="7030A0"/>
              </a:solidFill>
            </a:endParaRPr>
          </a:p>
        </p:txBody>
      </p:sp>
    </p:spTree>
    <p:extLst>
      <p:ext uri="{BB962C8B-B14F-4D97-AF65-F5344CB8AC3E}">
        <p14:creationId xmlns:p14="http://schemas.microsoft.com/office/powerpoint/2010/main" val="79305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3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4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442B61C-AD3E-426C-85A9-FC04392BACFB}"/>
              </a:ext>
            </a:extLst>
          </p:cNvPr>
          <p:cNvSpPr>
            <a:spLocks noGrp="1"/>
          </p:cNvSpPr>
          <p:nvPr>
            <p:ph type="title"/>
          </p:nvPr>
        </p:nvSpPr>
        <p:spPr>
          <a:xfrm>
            <a:off x="0" y="35294"/>
            <a:ext cx="12192000" cy="1143801"/>
          </a:xfrm>
        </p:spPr>
        <p:txBody>
          <a:bodyPr>
            <a:normAutofit/>
          </a:bodyPr>
          <a:lstStyle/>
          <a:p>
            <a:pPr algn="l"/>
            <a:r>
              <a:rPr lang="en-GB" dirty="0">
                <a:solidFill>
                  <a:srgbClr val="7030A0"/>
                </a:solidFill>
              </a:rPr>
              <a:t>Benefits of PowerApps</a:t>
            </a:r>
          </a:p>
        </p:txBody>
      </p:sp>
      <p:sp>
        <p:nvSpPr>
          <p:cNvPr id="6" name="Title 3">
            <a:extLst>
              <a:ext uri="{FF2B5EF4-FFF2-40B4-BE49-F238E27FC236}">
                <a16:creationId xmlns:a16="http://schemas.microsoft.com/office/drawing/2014/main" id="{7E1853E7-CB7E-49EB-973D-5C0DFDCE7EB2}"/>
              </a:ext>
            </a:extLst>
          </p:cNvPr>
          <p:cNvSpPr txBox="1">
            <a:spLocks/>
          </p:cNvSpPr>
          <p:nvPr/>
        </p:nvSpPr>
        <p:spPr>
          <a:xfrm>
            <a:off x="2253805" y="1690689"/>
            <a:ext cx="2937955" cy="42948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solidFill>
                  <a:srgbClr val="124548"/>
                </a:solidFill>
                <a:latin typeface="Segoe UI Semilight" panose="020B0402040204020203" pitchFamily="34" charset="0"/>
                <a:cs typeface="Segoe UI Semilight" panose="020B0402040204020203" pitchFamily="34" charset="0"/>
              </a:rPr>
              <a:t>Secure</a:t>
            </a:r>
            <a:br>
              <a:rPr lang="en-US" sz="2800" dirty="0">
                <a:solidFill>
                  <a:srgbClr val="124548"/>
                </a:solidFill>
                <a:latin typeface="Segoe UI Semilight" panose="020B0402040204020203" pitchFamily="34" charset="0"/>
                <a:cs typeface="Segoe UI Semilight" panose="020B0402040204020203" pitchFamily="34" charset="0"/>
              </a:rPr>
            </a:br>
            <a:br>
              <a:rPr lang="en-US" sz="2800" dirty="0">
                <a:solidFill>
                  <a:srgbClr val="124548"/>
                </a:solidFill>
                <a:latin typeface="Segoe UI Semilight" panose="020B0402040204020203" pitchFamily="34" charset="0"/>
                <a:cs typeface="Segoe UI Semilight" panose="020B0402040204020203" pitchFamily="34" charset="0"/>
              </a:rPr>
            </a:br>
            <a:r>
              <a:rPr lang="en-US" sz="2800" dirty="0">
                <a:solidFill>
                  <a:srgbClr val="124548"/>
                </a:solidFill>
                <a:latin typeface="Segoe UI Semilight" panose="020B0402040204020203" pitchFamily="34" charset="0"/>
                <a:cs typeface="Segoe UI Semilight" panose="020B0402040204020203" pitchFamily="34" charset="0"/>
              </a:rPr>
              <a:t>Scalable</a:t>
            </a:r>
            <a:br>
              <a:rPr lang="en-US" sz="2800" dirty="0">
                <a:solidFill>
                  <a:srgbClr val="124548"/>
                </a:solidFill>
                <a:latin typeface="Segoe UI Semilight" panose="020B0402040204020203" pitchFamily="34" charset="0"/>
                <a:cs typeface="Segoe UI Semilight" panose="020B0402040204020203" pitchFamily="34" charset="0"/>
              </a:rPr>
            </a:br>
            <a:br>
              <a:rPr lang="en-US" sz="2800" dirty="0">
                <a:solidFill>
                  <a:srgbClr val="124548"/>
                </a:solidFill>
                <a:latin typeface="Segoe UI Semilight" panose="020B0402040204020203" pitchFamily="34" charset="0"/>
                <a:cs typeface="Segoe UI Semilight" panose="020B0402040204020203" pitchFamily="34" charset="0"/>
              </a:rPr>
            </a:br>
            <a:r>
              <a:rPr lang="en-US" sz="2800" dirty="0">
                <a:solidFill>
                  <a:srgbClr val="124548"/>
                </a:solidFill>
                <a:latin typeface="Segoe UI Semilight" panose="020B0402040204020203" pitchFamily="34" charset="0"/>
                <a:cs typeface="Segoe UI Semilight" panose="020B0402040204020203" pitchFamily="34" charset="0"/>
              </a:rPr>
              <a:t>Managed</a:t>
            </a:r>
            <a:br>
              <a:rPr lang="en-US" sz="2800" dirty="0">
                <a:solidFill>
                  <a:srgbClr val="124548"/>
                </a:solidFill>
                <a:latin typeface="Segoe UI Semilight" panose="020B0402040204020203" pitchFamily="34" charset="0"/>
                <a:cs typeface="Segoe UI Semilight" panose="020B0402040204020203" pitchFamily="34" charset="0"/>
              </a:rPr>
            </a:br>
            <a:br>
              <a:rPr lang="en-US" sz="2800" dirty="0">
                <a:solidFill>
                  <a:srgbClr val="124548"/>
                </a:solidFill>
                <a:latin typeface="Segoe UI Semilight" panose="020B0402040204020203" pitchFamily="34" charset="0"/>
                <a:cs typeface="Segoe UI Semilight" panose="020B0402040204020203" pitchFamily="34" charset="0"/>
              </a:rPr>
            </a:br>
            <a:r>
              <a:rPr lang="en-US" sz="2800" dirty="0">
                <a:solidFill>
                  <a:srgbClr val="124548"/>
                </a:solidFill>
                <a:latin typeface="Segoe UI Semilight" panose="020B0402040204020203" pitchFamily="34" charset="0"/>
                <a:cs typeface="Segoe UI Semilight" panose="020B0402040204020203" pitchFamily="34" charset="0"/>
              </a:rPr>
              <a:t>Integrated</a:t>
            </a:r>
            <a:br>
              <a:rPr lang="en-US" sz="2800" dirty="0">
                <a:solidFill>
                  <a:srgbClr val="124548"/>
                </a:solidFill>
                <a:latin typeface="Segoe UI Semilight" panose="020B0402040204020203" pitchFamily="34" charset="0"/>
                <a:cs typeface="Segoe UI Semilight" panose="020B0402040204020203" pitchFamily="34" charset="0"/>
              </a:rPr>
            </a:br>
            <a:br>
              <a:rPr lang="en-US" sz="2800" dirty="0">
                <a:solidFill>
                  <a:srgbClr val="124548"/>
                </a:solidFill>
                <a:latin typeface="Segoe UI Semilight" panose="020B0402040204020203" pitchFamily="34" charset="0"/>
                <a:cs typeface="Segoe UI Semilight" panose="020B0402040204020203" pitchFamily="34" charset="0"/>
              </a:rPr>
            </a:br>
            <a:r>
              <a:rPr lang="en-US" sz="2800" dirty="0">
                <a:solidFill>
                  <a:srgbClr val="124548"/>
                </a:solidFill>
                <a:latin typeface="Segoe UI Semilight" panose="020B0402040204020203" pitchFamily="34" charset="0"/>
                <a:cs typeface="Segoe UI Semilight" panose="020B0402040204020203" pitchFamily="34" charset="0"/>
              </a:rPr>
              <a:t>Compliant</a:t>
            </a:r>
          </a:p>
        </p:txBody>
      </p:sp>
      <p:sp>
        <p:nvSpPr>
          <p:cNvPr id="7" name="Title 3">
            <a:extLst>
              <a:ext uri="{FF2B5EF4-FFF2-40B4-BE49-F238E27FC236}">
                <a16:creationId xmlns:a16="http://schemas.microsoft.com/office/drawing/2014/main" id="{5A68FBE2-53B6-4986-B469-328F14ED895B}"/>
              </a:ext>
            </a:extLst>
          </p:cNvPr>
          <p:cNvSpPr txBox="1">
            <a:spLocks/>
          </p:cNvSpPr>
          <p:nvPr/>
        </p:nvSpPr>
        <p:spPr>
          <a:xfrm>
            <a:off x="7097502" y="1690688"/>
            <a:ext cx="2595138" cy="4073239"/>
          </a:xfrm>
          <a:prstGeom prst="rect">
            <a:avLst/>
          </a:prstGeom>
        </p:spPr>
        <p:txBody>
          <a:bodyPr vert="horz" wrap="square" lIns="146304" tIns="91440" rIns="146304" bIns="91440" rtlCol="0" anchor="ctr">
            <a:noAutofit/>
          </a:bodyPr>
          <a:lstStyle>
            <a:lvl1pPr algn="l" defTabSz="932742" rtl="0" eaLnBrk="1" latinLnBrk="0" hangingPunct="1">
              <a:lnSpc>
                <a:spcPct val="90000"/>
              </a:lnSpc>
              <a:spcBef>
                <a:spcPct val="0"/>
              </a:spcBef>
              <a:buNone/>
              <a:defRPr lang="en-US" sz="6000"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102" normalizeH="0" baseline="0" noProof="0" dirty="0">
                <a:ln w="3175">
                  <a:noFill/>
                </a:ln>
                <a:solidFill>
                  <a:srgbClr val="124548"/>
                </a:solidFill>
                <a:effectLst/>
                <a:uLnTx/>
                <a:uFillTx/>
                <a:latin typeface="Segoe UI Semilight" panose="020B0402040204020203" pitchFamily="34" charset="0"/>
                <a:ea typeface="+mn-ea"/>
                <a:cs typeface="Segoe UI Semilight" panose="020B0402040204020203" pitchFamily="34" charset="0"/>
              </a:rPr>
              <a:t>Fast</a:t>
            </a:r>
            <a:br>
              <a:rPr kumimoji="0" lang="en-US" sz="2800" b="0" i="0" u="none" strike="noStrike" kern="1200" cap="none" spc="-102" normalizeH="0" baseline="0" noProof="0" dirty="0">
                <a:ln w="3175">
                  <a:noFill/>
                </a:ln>
                <a:solidFill>
                  <a:srgbClr val="124548"/>
                </a:solidFill>
                <a:effectLst/>
                <a:uLnTx/>
                <a:uFillTx/>
                <a:latin typeface="Segoe UI Semilight" panose="020B0402040204020203" pitchFamily="34" charset="0"/>
                <a:ea typeface="+mn-ea"/>
                <a:cs typeface="Segoe UI Semilight" panose="020B0402040204020203" pitchFamily="34" charset="0"/>
              </a:rPr>
            </a:br>
            <a:br>
              <a:rPr kumimoji="0" lang="en-US" sz="2800" b="0" i="0" u="none" strike="noStrike" kern="1200" cap="none" spc="-102" normalizeH="0" baseline="0" noProof="0" dirty="0">
                <a:ln w="3175">
                  <a:noFill/>
                </a:ln>
                <a:solidFill>
                  <a:srgbClr val="124548"/>
                </a:solidFill>
                <a:effectLst/>
                <a:uLnTx/>
                <a:uFillTx/>
                <a:latin typeface="Segoe UI Semilight" panose="020B0402040204020203" pitchFamily="34" charset="0"/>
                <a:ea typeface="+mn-ea"/>
                <a:cs typeface="Segoe UI Semilight" panose="020B0402040204020203" pitchFamily="34" charset="0"/>
              </a:rPr>
            </a:br>
            <a:r>
              <a:rPr kumimoji="0" lang="en-US" sz="2800" b="0" i="0" u="none" strike="noStrike" kern="1200" cap="none" spc="-102" normalizeH="0" baseline="0" noProof="0" dirty="0">
                <a:ln w="3175">
                  <a:noFill/>
                </a:ln>
                <a:solidFill>
                  <a:srgbClr val="124548"/>
                </a:solidFill>
                <a:effectLst/>
                <a:uLnTx/>
                <a:uFillTx/>
                <a:latin typeface="Segoe UI Semilight" panose="020B0402040204020203" pitchFamily="34" charset="0"/>
                <a:ea typeface="+mn-ea"/>
                <a:cs typeface="Segoe UI Semilight" panose="020B0402040204020203" pitchFamily="34" charset="0"/>
              </a:rPr>
              <a:t>Iterative</a:t>
            </a:r>
            <a:br>
              <a:rPr kumimoji="0" lang="en-US" sz="2800" b="0" i="0" u="none" strike="noStrike" kern="1200" cap="none" spc="-102" normalizeH="0" baseline="0" noProof="0" dirty="0">
                <a:ln w="3175">
                  <a:noFill/>
                </a:ln>
                <a:solidFill>
                  <a:srgbClr val="124548"/>
                </a:solidFill>
                <a:effectLst/>
                <a:uLnTx/>
                <a:uFillTx/>
                <a:latin typeface="Segoe UI Semilight" panose="020B0402040204020203" pitchFamily="34" charset="0"/>
                <a:ea typeface="+mn-ea"/>
                <a:cs typeface="Segoe UI Semilight" panose="020B0402040204020203" pitchFamily="34" charset="0"/>
              </a:rPr>
            </a:br>
            <a:endParaRPr kumimoji="0" lang="en-US" sz="2800" b="0" i="0" u="none" strike="noStrike" kern="1200" cap="none" spc="-102" normalizeH="0" baseline="0" noProof="0" dirty="0">
              <a:ln w="3175">
                <a:noFill/>
              </a:ln>
              <a:solidFill>
                <a:srgbClr val="124548"/>
              </a:solidFill>
              <a:effectLst/>
              <a:uLnTx/>
              <a:uFillTx/>
              <a:latin typeface="Segoe UI Semilight" panose="020B0402040204020203" pitchFamily="34" charset="0"/>
              <a:ea typeface="+mn-ea"/>
              <a:cs typeface="Segoe UI Semilight" panose="020B0402040204020203" pitchFamily="34" charset="0"/>
            </a:endParaRPr>
          </a:p>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102" normalizeH="0" baseline="0" noProof="0" dirty="0">
                <a:ln w="3175">
                  <a:noFill/>
                </a:ln>
                <a:solidFill>
                  <a:srgbClr val="124548"/>
                </a:solidFill>
                <a:effectLst/>
                <a:uLnTx/>
                <a:uFillTx/>
                <a:latin typeface="Segoe UI Semilight" panose="020B0402040204020203" pitchFamily="34" charset="0"/>
                <a:ea typeface="+mn-ea"/>
                <a:cs typeface="Segoe UI Semilight" panose="020B0402040204020203" pitchFamily="34" charset="0"/>
              </a:rPr>
              <a:t>Cross-platform</a:t>
            </a:r>
          </a:p>
          <a:p>
            <a:pPr marL="0" marR="0" lvl="0" indent="0" algn="l" defTabSz="932742" rtl="0" eaLnBrk="1" fontAlgn="auto" latinLnBrk="0" hangingPunct="1">
              <a:lnSpc>
                <a:spcPct val="90000"/>
              </a:lnSpc>
              <a:spcBef>
                <a:spcPct val="0"/>
              </a:spcBef>
              <a:spcAft>
                <a:spcPts val="0"/>
              </a:spcAft>
              <a:buClrTx/>
              <a:buSzTx/>
              <a:buFontTx/>
              <a:buNone/>
              <a:tabLst/>
              <a:defRPr/>
            </a:pPr>
            <a:br>
              <a:rPr kumimoji="0" lang="en-US" sz="2800" b="0" i="0" u="none" strike="noStrike" kern="1200" cap="none" spc="-102" normalizeH="0" baseline="0" noProof="0" dirty="0">
                <a:ln w="3175">
                  <a:noFill/>
                </a:ln>
                <a:solidFill>
                  <a:srgbClr val="124548"/>
                </a:solidFill>
                <a:effectLst/>
                <a:uLnTx/>
                <a:uFillTx/>
                <a:latin typeface="Segoe UI Semilight" panose="020B0402040204020203" pitchFamily="34" charset="0"/>
                <a:ea typeface="+mn-ea"/>
                <a:cs typeface="Segoe UI Semilight" panose="020B0402040204020203" pitchFamily="34" charset="0"/>
              </a:rPr>
            </a:br>
            <a:r>
              <a:rPr kumimoji="0" lang="en-US" sz="2800" b="0" i="0" u="none" strike="noStrike" kern="1200" cap="none" spc="-102" normalizeH="0" baseline="0" noProof="0" dirty="0">
                <a:ln w="3175">
                  <a:noFill/>
                </a:ln>
                <a:solidFill>
                  <a:srgbClr val="124548"/>
                </a:solidFill>
                <a:effectLst/>
                <a:uLnTx/>
                <a:uFillTx/>
                <a:latin typeface="Segoe UI Semilight" panose="020B0402040204020203" pitchFamily="34" charset="0"/>
                <a:ea typeface="+mn-ea"/>
                <a:cs typeface="Segoe UI Semilight" panose="020B0402040204020203" pitchFamily="34" charset="0"/>
              </a:rPr>
              <a:t>Beautiful</a:t>
            </a:r>
            <a:br>
              <a:rPr kumimoji="0" lang="en-US" sz="2800" b="0" i="0" u="none" strike="noStrike" kern="1200" cap="none" spc="-102" normalizeH="0" baseline="0" noProof="0" dirty="0">
                <a:ln w="3175">
                  <a:noFill/>
                </a:ln>
                <a:solidFill>
                  <a:srgbClr val="124548"/>
                </a:solidFill>
                <a:effectLst/>
                <a:uLnTx/>
                <a:uFillTx/>
                <a:latin typeface="Segoe UI Semilight" panose="020B0402040204020203" pitchFamily="34" charset="0"/>
                <a:ea typeface="+mn-ea"/>
                <a:cs typeface="Segoe UI Semilight" panose="020B0402040204020203" pitchFamily="34" charset="0"/>
              </a:rPr>
            </a:br>
            <a:br>
              <a:rPr kumimoji="0" lang="en-US" sz="2800" b="0" i="0" u="none" strike="noStrike" kern="1200" cap="none" spc="-102" normalizeH="0" baseline="0" noProof="0" dirty="0">
                <a:ln w="3175">
                  <a:noFill/>
                </a:ln>
                <a:solidFill>
                  <a:srgbClr val="124548"/>
                </a:solidFill>
                <a:effectLst/>
                <a:uLnTx/>
                <a:uFillTx/>
                <a:latin typeface="Segoe UI Semilight" panose="020B0402040204020203" pitchFamily="34" charset="0"/>
                <a:ea typeface="+mn-ea"/>
                <a:cs typeface="Segoe UI Semilight" panose="020B0402040204020203" pitchFamily="34" charset="0"/>
              </a:rPr>
            </a:br>
            <a:r>
              <a:rPr kumimoji="0" lang="en-US" sz="2800" b="0" i="0" u="none" strike="noStrike" kern="1200" cap="none" spc="-102" normalizeH="0" baseline="0" noProof="0" dirty="0">
                <a:ln w="3175">
                  <a:noFill/>
                </a:ln>
                <a:solidFill>
                  <a:srgbClr val="124548"/>
                </a:solidFill>
                <a:effectLst/>
                <a:uLnTx/>
                <a:uFillTx/>
                <a:latin typeface="Segoe UI Semilight" panose="020B0402040204020203" pitchFamily="34" charset="0"/>
                <a:ea typeface="+mn-ea"/>
                <a:cs typeface="Segoe UI Semilight" panose="020B0402040204020203" pitchFamily="34" charset="0"/>
              </a:rPr>
              <a:t>Easy</a:t>
            </a:r>
          </a:p>
        </p:txBody>
      </p:sp>
    </p:spTree>
    <p:extLst>
      <p:ext uri="{BB962C8B-B14F-4D97-AF65-F5344CB8AC3E}">
        <p14:creationId xmlns:p14="http://schemas.microsoft.com/office/powerpoint/2010/main" val="1014323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type="wd">
                                    <p:tmAbs val="100"/>
                                  </p:iterate>
                                  <p:childTnLst>
                                    <p:set>
                                      <p:cBhvr>
                                        <p:cTn id="6" dur="1" fill="hold">
                                          <p:stCondLst>
                                            <p:cond delay="0"/>
                                          </p:stCondLst>
                                        </p:cTn>
                                        <p:tgtEl>
                                          <p:spTgt spid="6"/>
                                        </p:tgtEl>
                                        <p:attrNameLst>
                                          <p:attrName>style.visibility</p:attrName>
                                        </p:attrNameLst>
                                      </p:cBhvr>
                                      <p:to>
                                        <p:strVal val="visible"/>
                                      </p:to>
                                    </p:set>
                                  </p:childTnLst>
                                </p:cTn>
                              </p:par>
                            </p:childTnLst>
                          </p:cTn>
                        </p:par>
                        <p:par>
                          <p:cTn id="7" fill="hold">
                            <p:stCondLst>
                              <p:cond delay="401"/>
                            </p:stCondLst>
                            <p:childTnLst>
                              <p:par>
                                <p:cTn id="8" presetID="1" presetClass="entr" presetSubtype="0" fill="hold" grpId="0" nodeType="afterEffect">
                                  <p:stCondLst>
                                    <p:cond delay="200"/>
                                  </p:stCondLst>
                                  <p:iterate type="wd">
                                    <p:tmAbs val="100"/>
                                  </p:iterate>
                                  <p:childTnLst>
                                    <p:set>
                                      <p:cBhvr>
                                        <p:cTn id="9"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7B9E2B-12F4-4DC1-8E7C-832547DFC778}"/>
              </a:ext>
            </a:extLst>
          </p:cNvPr>
          <p:cNvSpPr>
            <a:spLocks noGrp="1"/>
          </p:cNvSpPr>
          <p:nvPr>
            <p:ph type="title"/>
          </p:nvPr>
        </p:nvSpPr>
        <p:spPr>
          <a:xfrm>
            <a:off x="-1816" y="0"/>
            <a:ext cx="12193815" cy="1022684"/>
          </a:xfrm>
        </p:spPr>
        <p:txBody>
          <a:bodyPr/>
          <a:lstStyle/>
          <a:p>
            <a:r>
              <a:rPr lang="fi-FI" dirty="0">
                <a:solidFill>
                  <a:srgbClr val="7030A0"/>
                </a:solidFill>
              </a:rPr>
              <a:t>What can I build with PowerApps?</a:t>
            </a:r>
            <a:endParaRPr lang="en-GB" dirty="0">
              <a:solidFill>
                <a:srgbClr val="7030A0"/>
              </a:solidFill>
            </a:endParaRPr>
          </a:p>
        </p:txBody>
      </p:sp>
      <p:sp>
        <p:nvSpPr>
          <p:cNvPr id="4" name="Content Placeholder 3">
            <a:extLst>
              <a:ext uri="{FF2B5EF4-FFF2-40B4-BE49-F238E27FC236}">
                <a16:creationId xmlns:a16="http://schemas.microsoft.com/office/drawing/2014/main" id="{E63CE65E-A8CF-4194-BE5D-2855564DC25E}"/>
              </a:ext>
            </a:extLst>
          </p:cNvPr>
          <p:cNvSpPr>
            <a:spLocks noGrp="1"/>
          </p:cNvSpPr>
          <p:nvPr>
            <p:ph idx="1"/>
          </p:nvPr>
        </p:nvSpPr>
        <p:spPr>
          <a:xfrm>
            <a:off x="838200" y="1825625"/>
            <a:ext cx="7463971" cy="4351338"/>
          </a:xfrm>
        </p:spPr>
        <p:txBody>
          <a:bodyPr>
            <a:normAutofit fontScale="92500" lnSpcReduction="20000"/>
          </a:bodyPr>
          <a:lstStyle/>
          <a:p>
            <a:pPr marL="342900" indent="-342900" algn="l">
              <a:lnSpc>
                <a:spcPct val="120000"/>
              </a:lnSpc>
              <a:buFont typeface="Wingdings" panose="05000000000000000000" pitchFamily="2" charset="2"/>
              <a:buChar char="Ø"/>
            </a:pPr>
            <a:r>
              <a:rPr lang="fi-FI" dirty="0"/>
              <a:t>Apps based on data (SharePoint*, SQL, but also DropBox and Google Drive)</a:t>
            </a:r>
            <a:br>
              <a:rPr lang="fi-FI" dirty="0"/>
            </a:br>
            <a:endParaRPr lang="fi-FI" dirty="0"/>
          </a:p>
          <a:p>
            <a:pPr marL="342900" indent="-342900" algn="l">
              <a:lnSpc>
                <a:spcPct val="120000"/>
              </a:lnSpc>
              <a:buFont typeface="Wingdings" panose="05000000000000000000" pitchFamily="2" charset="2"/>
              <a:buChar char="Ø"/>
            </a:pPr>
            <a:r>
              <a:rPr lang="fi-FI" dirty="0"/>
              <a:t>Onedimensional, form-based apps</a:t>
            </a:r>
            <a:br>
              <a:rPr lang="fi-FI" dirty="0"/>
            </a:br>
            <a:endParaRPr lang="fi-FI" dirty="0"/>
          </a:p>
          <a:p>
            <a:pPr marL="342900" indent="-342900" algn="l">
              <a:lnSpc>
                <a:spcPct val="120000"/>
              </a:lnSpc>
              <a:buFont typeface="Wingdings" panose="05000000000000000000" pitchFamily="2" charset="2"/>
              <a:buChar char="Ø"/>
            </a:pPr>
            <a:r>
              <a:rPr lang="fi-FI" dirty="0"/>
              <a:t>Simple, single-task apps</a:t>
            </a:r>
          </a:p>
          <a:p>
            <a:pPr marL="342900" indent="-342900" algn="l">
              <a:lnSpc>
                <a:spcPct val="120000"/>
              </a:lnSpc>
              <a:buFont typeface="Wingdings" panose="05000000000000000000" pitchFamily="2" charset="2"/>
              <a:buChar char="Ø"/>
            </a:pPr>
            <a:r>
              <a:rPr lang="fi-FI" dirty="0"/>
              <a:t>Microphone, camera, GPS coordinates. Ink and pen support.</a:t>
            </a:r>
            <a:br>
              <a:rPr lang="fi-FI" dirty="0"/>
            </a:br>
            <a:endParaRPr lang="fi-FI" dirty="0"/>
          </a:p>
          <a:p>
            <a:pPr marL="342900" indent="-342900" algn="l">
              <a:lnSpc>
                <a:spcPct val="120000"/>
              </a:lnSpc>
              <a:buFont typeface="Wingdings" panose="05000000000000000000" pitchFamily="2" charset="2"/>
              <a:buChar char="Ø"/>
            </a:pPr>
            <a:r>
              <a:rPr lang="fi-FI" dirty="0"/>
              <a:t>Multiple data sources in one app</a:t>
            </a:r>
          </a:p>
          <a:p>
            <a:pPr marL="342900" indent="-342900" algn="l">
              <a:lnSpc>
                <a:spcPct val="120000"/>
              </a:lnSpc>
              <a:buFont typeface="Wingdings" panose="05000000000000000000" pitchFamily="2" charset="2"/>
              <a:buChar char="Ø"/>
            </a:pPr>
            <a:r>
              <a:rPr lang="fi-FI" dirty="0"/>
              <a:t>Multiple screens</a:t>
            </a:r>
          </a:p>
          <a:p>
            <a:pPr>
              <a:lnSpc>
                <a:spcPct val="120000"/>
              </a:lnSpc>
            </a:pPr>
            <a:endParaRPr lang="en-GB" dirty="0"/>
          </a:p>
        </p:txBody>
      </p:sp>
      <p:pic>
        <p:nvPicPr>
          <p:cNvPr id="5" name="Picture 4">
            <a:extLst>
              <a:ext uri="{FF2B5EF4-FFF2-40B4-BE49-F238E27FC236}">
                <a16:creationId xmlns:a16="http://schemas.microsoft.com/office/drawing/2014/main" id="{D56565F1-4E3A-45C7-A8F6-9EE10D8A55C9}"/>
              </a:ext>
            </a:extLst>
          </p:cNvPr>
          <p:cNvPicPr>
            <a:picLocks noChangeAspect="1"/>
          </p:cNvPicPr>
          <p:nvPr/>
        </p:nvPicPr>
        <p:blipFill>
          <a:blip r:embed="rId2"/>
          <a:stretch>
            <a:fillRect/>
          </a:stretch>
        </p:blipFill>
        <p:spPr>
          <a:xfrm>
            <a:off x="8879281" y="1022684"/>
            <a:ext cx="3086020" cy="5392057"/>
          </a:xfrm>
          <a:prstGeom prst="rect">
            <a:avLst/>
          </a:prstGeom>
        </p:spPr>
      </p:pic>
    </p:spTree>
    <p:extLst>
      <p:ext uri="{BB962C8B-B14F-4D97-AF65-F5344CB8AC3E}">
        <p14:creationId xmlns:p14="http://schemas.microsoft.com/office/powerpoint/2010/main" val="42628592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Chart 2">
            <a:extLst>
              <a:ext uri="{FF2B5EF4-FFF2-40B4-BE49-F238E27FC236}">
                <a16:creationId xmlns:a16="http://schemas.microsoft.com/office/drawing/2014/main" id="{C6C6558E-8FCC-4A8F-BDBD-5A8D1A3CBA44}"/>
              </a:ext>
            </a:extLst>
          </p:cNvPr>
          <p:cNvGraphicFramePr>
            <a:graphicFrameLocks/>
          </p:cNvGraphicFramePr>
          <p:nvPr/>
        </p:nvGraphicFramePr>
        <p:xfrm>
          <a:off x="-155660" y="-1251826"/>
          <a:ext cx="12519937" cy="8249027"/>
        </p:xfrm>
        <a:graphic>
          <a:graphicData uri="http://schemas.openxmlformats.org/drawingml/2006/chart">
            <c:chart xmlns:c="http://schemas.openxmlformats.org/drawingml/2006/chart" xmlns:r="http://schemas.openxmlformats.org/officeDocument/2006/relationships" r:id="rId2"/>
          </a:graphicData>
        </a:graphic>
      </p:graphicFrame>
      <p:sp>
        <p:nvSpPr>
          <p:cNvPr id="4" name="Title 1">
            <a:extLst>
              <a:ext uri="{FF2B5EF4-FFF2-40B4-BE49-F238E27FC236}">
                <a16:creationId xmlns:a16="http://schemas.microsoft.com/office/drawing/2014/main" id="{C030B253-DC69-4B71-BA8D-AAA541C7AFB3}"/>
              </a:ext>
            </a:extLst>
          </p:cNvPr>
          <p:cNvSpPr txBox="1">
            <a:spLocks/>
          </p:cNvSpPr>
          <p:nvPr/>
        </p:nvSpPr>
        <p:spPr>
          <a:xfrm>
            <a:off x="1571489" y="1212147"/>
            <a:ext cx="4524511" cy="3231654"/>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ctr"/>
            <a:r>
              <a:rPr lang="en-US" sz="13800" dirty="0"/>
              <a:t>86% </a:t>
            </a:r>
            <a:br>
              <a:rPr lang="en-US" sz="13800" dirty="0"/>
            </a:br>
            <a:r>
              <a:rPr lang="en-US" dirty="0"/>
              <a:t>of the Fortune 500 </a:t>
            </a:r>
            <a:br>
              <a:rPr lang="en-US" dirty="0"/>
            </a:br>
            <a:r>
              <a:rPr lang="en-US" dirty="0"/>
              <a:t>are using Power Apps</a:t>
            </a:r>
          </a:p>
        </p:txBody>
      </p:sp>
    </p:spTree>
    <p:extLst>
      <p:ext uri="{BB962C8B-B14F-4D97-AF65-F5344CB8AC3E}">
        <p14:creationId xmlns:p14="http://schemas.microsoft.com/office/powerpoint/2010/main" val="42065374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c="http://schemas.openxmlformats.org/drawingml/2006/chart" xmlns:p14="http://schemas.microsoft.com/office/powerpoint/2010/main" xmlns:a16="http://schemas.microsoft.com/office/drawing/2014/main"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M365 PPT Template - 2017">
  <a:themeElements>
    <a:clrScheme name="Custom 15">
      <a:dk1>
        <a:srgbClr val="2F2F2F"/>
      </a:dk1>
      <a:lt1>
        <a:srgbClr val="E6E6E6"/>
      </a:lt1>
      <a:dk2>
        <a:srgbClr val="2F2F2F"/>
      </a:dk2>
      <a:lt2>
        <a:srgbClr val="FFFFFF"/>
      </a:lt2>
      <a:accent1>
        <a:srgbClr val="0078D7"/>
      </a:accent1>
      <a:accent2>
        <a:srgbClr val="2F2F2F"/>
      </a:accent2>
      <a:accent3>
        <a:srgbClr val="D2D2D2"/>
      </a:accent3>
      <a:accent4>
        <a:srgbClr val="E6E6E6"/>
      </a:accent4>
      <a:accent5>
        <a:srgbClr val="2F2F2F"/>
      </a:accent5>
      <a:accent6>
        <a:srgbClr val="D2D2D2"/>
      </a:accent6>
      <a:hlink>
        <a:srgbClr val="0078D7"/>
      </a:hlink>
      <a:folHlink>
        <a:srgbClr val="0078D7"/>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5" id="{FB5089AB-0981-461F-A323-43981932E4CD}" vid="{56B1AA26-1DBF-4ECC-A33C-29D0D70600A2}"/>
    </a:ext>
  </a:extLst>
</a:theme>
</file>

<file path=ppt/theme/theme3.xml><?xml version="1.0" encoding="utf-8"?>
<a:theme xmlns:a="http://schemas.openxmlformats.org/drawingml/2006/main" name="Black Template">
  <a:themeElements>
    <a:clrScheme name="Ignite Breakout on Black">
      <a:dk1>
        <a:srgbClr val="000000"/>
      </a:dk1>
      <a:lt1>
        <a:srgbClr val="FFFFFF"/>
      </a:lt1>
      <a:dk2>
        <a:srgbClr val="2F2F2F"/>
      </a:dk2>
      <a:lt2>
        <a:srgbClr val="E6E6E6"/>
      </a:lt2>
      <a:accent1>
        <a:srgbClr val="0078D4"/>
      </a:accent1>
      <a:accent2>
        <a:srgbClr val="50E6FF"/>
      </a:accent2>
      <a:accent3>
        <a:srgbClr val="D83B01"/>
      </a:accent3>
      <a:accent4>
        <a:srgbClr val="FFB900"/>
      </a:accent4>
      <a:accent5>
        <a:srgbClr val="737373"/>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88781569-7472-4A51-A5A8-D6848CF3D98F}" vid="{008E605A-38E6-4356-8C42-19E5ED850C2B}"/>
    </a:ext>
  </a:extLst>
</a:theme>
</file>

<file path=ppt/theme/theme4.xml><?xml version="1.0" encoding="utf-8"?>
<a:theme xmlns:a="http://schemas.openxmlformats.org/drawingml/2006/main" name="Light Gray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88781569-7472-4A51-A5A8-D6848CF3D98F}" vid="{B23890DC-ADDB-4C19-8074-C4E80379CC6C}"/>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414</TotalTime>
  <Words>1236</Words>
  <Application>Microsoft Office PowerPoint</Application>
  <PresentationFormat>Widescreen</PresentationFormat>
  <Paragraphs>257</Paragraphs>
  <Slides>27</Slides>
  <Notes>10</Notes>
  <HiddenSlides>0</HiddenSlides>
  <MMClips>0</MMClips>
  <ScaleCrop>false</ScaleCrop>
  <HeadingPairs>
    <vt:vector size="6" baseType="variant">
      <vt:variant>
        <vt:lpstr>Fonts Used</vt:lpstr>
      </vt:variant>
      <vt:variant>
        <vt:i4>12</vt:i4>
      </vt:variant>
      <vt:variant>
        <vt:lpstr>Theme</vt:lpstr>
      </vt:variant>
      <vt:variant>
        <vt:i4>4</vt:i4>
      </vt:variant>
      <vt:variant>
        <vt:lpstr>Slide Titles</vt:lpstr>
      </vt:variant>
      <vt:variant>
        <vt:i4>27</vt:i4>
      </vt:variant>
    </vt:vector>
  </HeadingPairs>
  <TitlesOfParts>
    <vt:vector size="43" baseType="lpstr">
      <vt:lpstr>Arial</vt:lpstr>
      <vt:lpstr>Calibri</vt:lpstr>
      <vt:lpstr>Calibri Light</vt:lpstr>
      <vt:lpstr>Consolas</vt:lpstr>
      <vt:lpstr>Open Sans Light</vt:lpstr>
      <vt:lpstr>Segoe UI</vt:lpstr>
      <vt:lpstr>Segoe UI Black</vt:lpstr>
      <vt:lpstr>Segoe UI Light</vt:lpstr>
      <vt:lpstr>Segoe UI Semibold</vt:lpstr>
      <vt:lpstr>Segoe UI Semilight</vt:lpstr>
      <vt:lpstr>Times New Roman</vt:lpstr>
      <vt:lpstr>Wingdings</vt:lpstr>
      <vt:lpstr>Office Theme</vt:lpstr>
      <vt:lpstr>1_M365 PPT Template - 2017</vt:lpstr>
      <vt:lpstr>Black Template</vt:lpstr>
      <vt:lpstr>Light Gray Template</vt:lpstr>
      <vt:lpstr>PowerPoint Presentation</vt:lpstr>
      <vt:lpstr>Course Overview</vt:lpstr>
      <vt:lpstr>Continue…</vt:lpstr>
      <vt:lpstr>PowerPoint Presentation</vt:lpstr>
      <vt:lpstr>Agenda</vt:lpstr>
      <vt:lpstr>Microsoft PowerApps</vt:lpstr>
      <vt:lpstr>Benefits of PowerApps</vt:lpstr>
      <vt:lpstr>What can I build with PowerApps?</vt:lpstr>
      <vt:lpstr>PowerPoint Presentation</vt:lpstr>
      <vt:lpstr>PowerPoint Presentation</vt:lpstr>
      <vt:lpstr>Deeply integrated with Microsoft 365</vt:lpstr>
      <vt:lpstr>Why did we go with PowerApps</vt:lpstr>
      <vt:lpstr>Power Apps: a low-code approach to building apps</vt:lpstr>
      <vt:lpstr>Types of Power Apps</vt:lpstr>
      <vt:lpstr>PowerPoint Presentation</vt:lpstr>
      <vt:lpstr>Canvas Apps help business-power-users to create and  use custom business apps across platforms using Excel and PowerPoint skills</vt:lpstr>
      <vt:lpstr>EASY AUTHORING</vt:lpstr>
      <vt:lpstr>CLOUD AND ON-PREMISES CONNECTIVITY</vt:lpstr>
      <vt:lpstr>CROSS-PLATFORM</vt:lpstr>
      <vt:lpstr>ENTERPRISE-GRADE MANAGEMENT AND CONTROL</vt:lpstr>
      <vt:lpstr>POWERAPPS MAKER PORTAL  [HTTPS://WEB.POWERAPPS.COM/]</vt:lpstr>
      <vt:lpstr>POWERAPPS STUDIO FOR THE WEB  [HTTPS://CREATE.POWERAPPS.COM/]</vt:lpstr>
      <vt:lpstr>POWERAPPS STUDIO PARTS</vt:lpstr>
      <vt:lpstr>Data Sources and connections</vt:lpstr>
      <vt:lpstr>Data Sources…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Jenkins Nesamony Sundararaj</dc:creator>
  <cp:lastModifiedBy>Jenkins Nesamony Sundararaj</cp:lastModifiedBy>
  <cp:revision>66</cp:revision>
  <dcterms:created xsi:type="dcterms:W3CDTF">2020-02-12T12:44:10Z</dcterms:created>
  <dcterms:modified xsi:type="dcterms:W3CDTF">2020-02-23T21:53:03Z</dcterms:modified>
</cp:coreProperties>
</file>